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545" r:id="rId3"/>
    <p:sldId id="546" r:id="rId4"/>
    <p:sldId id="568" r:id="rId5"/>
    <p:sldId id="566" r:id="rId6"/>
    <p:sldId id="567" r:id="rId7"/>
    <p:sldId id="569" r:id="rId8"/>
    <p:sldId id="572" r:id="rId9"/>
    <p:sldId id="571" r:id="rId10"/>
    <p:sldId id="573" r:id="rId11"/>
    <p:sldId id="574" r:id="rId12"/>
    <p:sldId id="575" r:id="rId13"/>
    <p:sldId id="576" r:id="rId14"/>
    <p:sldId id="577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62612"/>
    <a:srgbClr val="AD2C16"/>
    <a:srgbClr val="CC3216"/>
    <a:srgbClr val="FF5050"/>
    <a:srgbClr val="29323F"/>
    <a:srgbClr val="11CFE7"/>
    <a:srgbClr val="FCBC85"/>
    <a:srgbClr val="F6D2D2"/>
    <a:srgbClr val="FDCC9B"/>
    <a:srgbClr val="F0BC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97" autoAdjust="0"/>
    <p:restoredTop sz="94660"/>
  </p:normalViewPr>
  <p:slideViewPr>
    <p:cSldViewPr snapToGrid="0">
      <p:cViewPr varScale="1">
        <p:scale>
          <a:sx n="74" d="100"/>
          <a:sy n="74" d="100"/>
        </p:scale>
        <p:origin x="84" y="384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4B5A23-C81F-4AF5-A748-1D1EE9350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F8B85E-9692-4475-9B5C-3E3DB5D88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005B73-604A-4AB5-8137-DDC71FB76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57B5ED-EDEA-4726-A63A-ABCD88DDA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561B83-F1A6-46DA-BD34-3B375CB34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7662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E36BD6-A4CF-4B25-AB1E-51253291E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49623F-E56B-4F2D-8C1B-7FE5A6708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8878DC-1F89-454E-8C22-21927454B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C32D40-FC59-4599-8DB0-4EDB55159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BECE70-0B94-4918-8A6B-CE318F78D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116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CC509A6-106F-4F30-B678-2B05478C05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28D6E4-1D89-4B38-BBBD-0F05169812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995D7F-87F4-4EAE-B067-A371E5D3C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6F322D-4B78-410F-883C-30640F0A1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A676F9-DE6E-4CF9-8A5F-C636669B6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155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AFF599-F9A5-411F-BFB9-C4FB2A3A3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3CECED-CCAF-4DDD-B539-F3AF15540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0C8BE3-B2E2-4859-8481-2ADA01A44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8CDC39-E89C-42A8-9B52-C7D6DAC2A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B28C08-4C0A-48B8-A2D2-41A018AB9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557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24B900-D8B5-4B2F-9A9B-DAFD43923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D0AAEF-5449-4C97-B530-902BE63F1B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8CE2F0-2D83-432D-AAAB-53B7BDADB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4A1FD5-451B-4844-91B8-CAAD13002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4FCB56-5F29-4966-828B-6F12C897F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2256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A8BCA9-CCD6-4662-A75A-29683674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B64179-D214-4078-BA5F-DFCB5B7AB5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1779CDF-61C0-406A-811C-6499DEFD4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2950D3-3FB5-4335-966B-7606E3544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A6937B-7D55-49EA-B7A1-89529F5A3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794612-C908-4F25-B9A3-09427AE34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653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3C1362-BBA7-4D01-B788-14FDB950E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AC57B0-4E1F-4D85-8918-3867A4BE7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E57D204-8AC0-4D04-AEF3-91D2112061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95EB064-60AB-4FE5-AF06-C9FE48BB48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9DB6808-33C3-4B13-8365-0D85B8DDBE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C2640C7-3844-4222-AC6F-AB4902A4D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1889AA5-8486-41FD-8413-A10122960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2CBBB2D-B216-4BCD-8B81-731C681CF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5472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649871-FAAA-407D-9245-5C61A8E32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A38A7DA-9D13-4BB7-ADE4-F35E84E3A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3FEE6E1-89D7-49AE-A816-C7B25C1D5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6B1AE1-FDC9-44CA-9C12-53013C082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4033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75ACA46-7E3A-4F54-B5C7-2D501C805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A6C4713-7972-4FE4-B6C4-CD4F252FD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64F96C-A2F1-409B-B68C-BE3C8992C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5422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13D69A-09A1-4C99-B3A6-6FFAF00F0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0AD2F4-8A1D-4D48-B8E0-B0A9F378B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F2D0DD9-6BA7-496D-AB88-10339921C6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604958-49B0-4000-9AE8-1A82649DB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A224506-57FE-4AE4-915B-1BCF662CF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6D5D81-A0DA-465B-9DDB-DA44E7CFA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8317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D983AA-0F4A-45E5-9631-DE95D3748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327D0E-1174-49F8-B6E6-ED9C4C24CC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09C250D-0505-42BE-A5E8-7419DF44E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EAFD8E-9839-4C72-8762-8562A9161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FA4037-6B16-4DCF-B42A-04CA15059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1A69A5-76C9-4317-9EA8-5195D125D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015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67ADECC-9799-4216-9862-AA5ADA4C8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7C8BE3-DBC3-496D-978E-EEAF27BD1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A01D7B-4D81-4C57-A818-0D2B635AD1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504206-C714-4A83-8AB2-390F6A4DB1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61C595-D0A5-4894-99F9-5A8A1E0099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079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2897906" y="1778084"/>
            <a:ext cx="6429418" cy="3295174"/>
            <a:chOff x="304757" y="789214"/>
            <a:chExt cx="11589900" cy="5940000"/>
          </a:xfrm>
        </p:grpSpPr>
        <p:sp>
          <p:nvSpPr>
            <p:cNvPr id="9" name="자유형 8"/>
            <p:cNvSpPr/>
            <p:nvPr/>
          </p:nvSpPr>
          <p:spPr>
            <a:xfrm>
              <a:off x="533400" y="914400"/>
              <a:ext cx="11125200" cy="5705475"/>
            </a:xfrm>
            <a:custGeom>
              <a:avLst/>
              <a:gdLst>
                <a:gd name="connsiteX0" fmla="*/ 0 w 11125200"/>
                <a:gd name="connsiteY0" fmla="*/ 0 h 5705475"/>
                <a:gd name="connsiteX1" fmla="*/ 1724025 w 11125200"/>
                <a:gd name="connsiteY1" fmla="*/ 38100 h 5705475"/>
                <a:gd name="connsiteX2" fmla="*/ 4724400 w 11125200"/>
                <a:gd name="connsiteY2" fmla="*/ 66675 h 5705475"/>
                <a:gd name="connsiteX3" fmla="*/ 7381875 w 11125200"/>
                <a:gd name="connsiteY3" fmla="*/ 76200 h 5705475"/>
                <a:gd name="connsiteX4" fmla="*/ 9563100 w 11125200"/>
                <a:gd name="connsiteY4" fmla="*/ 28575 h 5705475"/>
                <a:gd name="connsiteX5" fmla="*/ 11106150 w 11125200"/>
                <a:gd name="connsiteY5" fmla="*/ 9525 h 5705475"/>
                <a:gd name="connsiteX6" fmla="*/ 11125200 w 11125200"/>
                <a:gd name="connsiteY6" fmla="*/ 5648325 h 5705475"/>
                <a:gd name="connsiteX7" fmla="*/ 6362700 w 11125200"/>
                <a:gd name="connsiteY7" fmla="*/ 5667375 h 5705475"/>
                <a:gd name="connsiteX8" fmla="*/ 5095875 w 11125200"/>
                <a:gd name="connsiteY8" fmla="*/ 5705475 h 5705475"/>
                <a:gd name="connsiteX9" fmla="*/ 2533650 w 11125200"/>
                <a:gd name="connsiteY9" fmla="*/ 5695950 h 5705475"/>
                <a:gd name="connsiteX10" fmla="*/ 9525 w 11125200"/>
                <a:gd name="connsiteY10" fmla="*/ 5676900 h 5705475"/>
                <a:gd name="connsiteX11" fmla="*/ 0 w 11125200"/>
                <a:gd name="connsiteY11" fmla="*/ 0 h 5705475"/>
                <a:gd name="connsiteX0" fmla="*/ 0 w 11125200"/>
                <a:gd name="connsiteY0" fmla="*/ 0 h 5705475"/>
                <a:gd name="connsiteX1" fmla="*/ 1724025 w 11125200"/>
                <a:gd name="connsiteY1" fmla="*/ 38100 h 5705475"/>
                <a:gd name="connsiteX2" fmla="*/ 4724400 w 11125200"/>
                <a:gd name="connsiteY2" fmla="*/ 66675 h 5705475"/>
                <a:gd name="connsiteX3" fmla="*/ 7381875 w 11125200"/>
                <a:gd name="connsiteY3" fmla="*/ 76200 h 5705475"/>
                <a:gd name="connsiteX4" fmla="*/ 9563100 w 11125200"/>
                <a:gd name="connsiteY4" fmla="*/ 28575 h 5705475"/>
                <a:gd name="connsiteX5" fmla="*/ 11106150 w 11125200"/>
                <a:gd name="connsiteY5" fmla="*/ 9525 h 5705475"/>
                <a:gd name="connsiteX6" fmla="*/ 11125200 w 11125200"/>
                <a:gd name="connsiteY6" fmla="*/ 5648325 h 5705475"/>
                <a:gd name="connsiteX7" fmla="*/ 6362700 w 11125200"/>
                <a:gd name="connsiteY7" fmla="*/ 5667375 h 5705475"/>
                <a:gd name="connsiteX8" fmla="*/ 5095875 w 11125200"/>
                <a:gd name="connsiteY8" fmla="*/ 5705475 h 5705475"/>
                <a:gd name="connsiteX9" fmla="*/ 2533650 w 11125200"/>
                <a:gd name="connsiteY9" fmla="*/ 5695950 h 5705475"/>
                <a:gd name="connsiteX10" fmla="*/ 9525 w 11125200"/>
                <a:gd name="connsiteY10" fmla="*/ 5676900 h 5705475"/>
                <a:gd name="connsiteX11" fmla="*/ 0 w 11125200"/>
                <a:gd name="connsiteY11" fmla="*/ 0 h 5705475"/>
                <a:gd name="connsiteX0" fmla="*/ 0 w 11125200"/>
                <a:gd name="connsiteY0" fmla="*/ 0 h 5705475"/>
                <a:gd name="connsiteX1" fmla="*/ 1724025 w 11125200"/>
                <a:gd name="connsiteY1" fmla="*/ 38100 h 5705475"/>
                <a:gd name="connsiteX2" fmla="*/ 4724400 w 11125200"/>
                <a:gd name="connsiteY2" fmla="*/ 66675 h 5705475"/>
                <a:gd name="connsiteX3" fmla="*/ 7381875 w 11125200"/>
                <a:gd name="connsiteY3" fmla="*/ 76200 h 5705475"/>
                <a:gd name="connsiteX4" fmla="*/ 9563100 w 11125200"/>
                <a:gd name="connsiteY4" fmla="*/ 28575 h 5705475"/>
                <a:gd name="connsiteX5" fmla="*/ 11106150 w 11125200"/>
                <a:gd name="connsiteY5" fmla="*/ 9525 h 5705475"/>
                <a:gd name="connsiteX6" fmla="*/ 11125200 w 11125200"/>
                <a:gd name="connsiteY6" fmla="*/ 5648325 h 5705475"/>
                <a:gd name="connsiteX7" fmla="*/ 6362700 w 11125200"/>
                <a:gd name="connsiteY7" fmla="*/ 5667375 h 5705475"/>
                <a:gd name="connsiteX8" fmla="*/ 5095875 w 11125200"/>
                <a:gd name="connsiteY8" fmla="*/ 5705475 h 5705475"/>
                <a:gd name="connsiteX9" fmla="*/ 2533650 w 11125200"/>
                <a:gd name="connsiteY9" fmla="*/ 5695950 h 5705475"/>
                <a:gd name="connsiteX10" fmla="*/ 9525 w 11125200"/>
                <a:gd name="connsiteY10" fmla="*/ 5676900 h 5705475"/>
                <a:gd name="connsiteX11" fmla="*/ 0 w 11125200"/>
                <a:gd name="connsiteY11" fmla="*/ 0 h 5705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25200" h="5705475">
                  <a:moveTo>
                    <a:pt x="0" y="0"/>
                  </a:moveTo>
                  <a:lnTo>
                    <a:pt x="1724025" y="38100"/>
                  </a:lnTo>
                  <a:lnTo>
                    <a:pt x="4724400" y="66675"/>
                  </a:lnTo>
                  <a:lnTo>
                    <a:pt x="7381875" y="76200"/>
                  </a:lnTo>
                  <a:lnTo>
                    <a:pt x="9563100" y="28575"/>
                  </a:lnTo>
                  <a:lnTo>
                    <a:pt x="11106150" y="9525"/>
                  </a:lnTo>
                  <a:lnTo>
                    <a:pt x="11125200" y="5648325"/>
                  </a:lnTo>
                  <a:lnTo>
                    <a:pt x="6362700" y="5667375"/>
                  </a:lnTo>
                  <a:lnTo>
                    <a:pt x="5095875" y="5705475"/>
                  </a:lnTo>
                  <a:lnTo>
                    <a:pt x="2533650" y="5695950"/>
                  </a:lnTo>
                  <a:lnTo>
                    <a:pt x="9525" y="5676900"/>
                  </a:lnTo>
                  <a:cubicBezTo>
                    <a:pt x="73025" y="3803650"/>
                    <a:pt x="41275" y="2187575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자유형 3"/>
            <p:cNvSpPr/>
            <p:nvPr/>
          </p:nvSpPr>
          <p:spPr>
            <a:xfrm>
              <a:off x="11631192" y="789214"/>
              <a:ext cx="45267" cy="5940000"/>
            </a:xfrm>
            <a:custGeom>
              <a:avLst/>
              <a:gdLst>
                <a:gd name="connsiteX0" fmla="*/ 0 w 45267"/>
                <a:gd name="connsiteY0" fmla="*/ 0 h 4110273"/>
                <a:gd name="connsiteX1" fmla="*/ 27160 w 45267"/>
                <a:gd name="connsiteY1" fmla="*/ 896293 h 4110273"/>
                <a:gd name="connsiteX2" fmla="*/ 36214 w 45267"/>
                <a:gd name="connsiteY2" fmla="*/ 1475714 h 4110273"/>
                <a:gd name="connsiteX3" fmla="*/ 45267 w 45267"/>
                <a:gd name="connsiteY3" fmla="*/ 2172831 h 4110273"/>
                <a:gd name="connsiteX4" fmla="*/ 36214 w 45267"/>
                <a:gd name="connsiteY4" fmla="*/ 3105338 h 4110273"/>
                <a:gd name="connsiteX5" fmla="*/ 27160 w 45267"/>
                <a:gd name="connsiteY5" fmla="*/ 4110273 h 4110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267" h="4110273">
                  <a:moveTo>
                    <a:pt x="0" y="0"/>
                  </a:moveTo>
                  <a:cubicBezTo>
                    <a:pt x="10562" y="325170"/>
                    <a:pt x="21124" y="650341"/>
                    <a:pt x="27160" y="896293"/>
                  </a:cubicBezTo>
                  <a:cubicBezTo>
                    <a:pt x="33196" y="1142245"/>
                    <a:pt x="33196" y="1262958"/>
                    <a:pt x="36214" y="1475714"/>
                  </a:cubicBezTo>
                  <a:cubicBezTo>
                    <a:pt x="39232" y="1688470"/>
                    <a:pt x="45267" y="1901227"/>
                    <a:pt x="45267" y="2172831"/>
                  </a:cubicBezTo>
                  <a:cubicBezTo>
                    <a:pt x="45267" y="2444435"/>
                    <a:pt x="39232" y="2782431"/>
                    <a:pt x="36214" y="3105338"/>
                  </a:cubicBezTo>
                  <a:cubicBezTo>
                    <a:pt x="33196" y="3428245"/>
                    <a:pt x="30178" y="3769259"/>
                    <a:pt x="27160" y="4110273"/>
                  </a:cubicBezTo>
                </a:path>
              </a:pathLst>
            </a:custGeom>
            <a:noFill/>
            <a:ln w="76200" cap="rnd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" name="자유형 4"/>
            <p:cNvSpPr/>
            <p:nvPr/>
          </p:nvSpPr>
          <p:spPr>
            <a:xfrm>
              <a:off x="304757" y="919987"/>
              <a:ext cx="11556000" cy="59728"/>
            </a:xfrm>
            <a:custGeom>
              <a:avLst/>
              <a:gdLst>
                <a:gd name="connsiteX0" fmla="*/ 0 w 4399984"/>
                <a:gd name="connsiteY0" fmla="*/ 0 h 65410"/>
                <a:gd name="connsiteX1" fmla="*/ 1457608 w 4399984"/>
                <a:gd name="connsiteY1" fmla="*/ 45268 h 65410"/>
                <a:gd name="connsiteX2" fmla="*/ 2426329 w 4399984"/>
                <a:gd name="connsiteY2" fmla="*/ 63375 h 65410"/>
                <a:gd name="connsiteX3" fmla="*/ 4399984 w 4399984"/>
                <a:gd name="connsiteY3" fmla="*/ 0 h 65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99984" h="65410">
                  <a:moveTo>
                    <a:pt x="0" y="0"/>
                  </a:moveTo>
                  <a:lnTo>
                    <a:pt x="1457608" y="45268"/>
                  </a:lnTo>
                  <a:cubicBezTo>
                    <a:pt x="1861996" y="55830"/>
                    <a:pt x="1935933" y="70920"/>
                    <a:pt x="2426329" y="63375"/>
                  </a:cubicBezTo>
                  <a:cubicBezTo>
                    <a:pt x="2916725" y="55830"/>
                    <a:pt x="3658354" y="27915"/>
                    <a:pt x="4399984" y="0"/>
                  </a:cubicBezTo>
                </a:path>
              </a:pathLst>
            </a:custGeom>
            <a:noFill/>
            <a:ln w="76200" cap="rnd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자유형 5"/>
            <p:cNvSpPr/>
            <p:nvPr/>
          </p:nvSpPr>
          <p:spPr>
            <a:xfrm>
              <a:off x="374657" y="6560939"/>
              <a:ext cx="11520000" cy="57780"/>
            </a:xfrm>
            <a:custGeom>
              <a:avLst/>
              <a:gdLst>
                <a:gd name="connsiteX0" fmla="*/ 0 w 4399984"/>
                <a:gd name="connsiteY0" fmla="*/ 0 h 65410"/>
                <a:gd name="connsiteX1" fmla="*/ 1457608 w 4399984"/>
                <a:gd name="connsiteY1" fmla="*/ 45268 h 65410"/>
                <a:gd name="connsiteX2" fmla="*/ 2426329 w 4399984"/>
                <a:gd name="connsiteY2" fmla="*/ 63375 h 65410"/>
                <a:gd name="connsiteX3" fmla="*/ 4399984 w 4399984"/>
                <a:gd name="connsiteY3" fmla="*/ 0 h 65410"/>
                <a:gd name="connsiteX0" fmla="*/ 0 w 4399984"/>
                <a:gd name="connsiteY0" fmla="*/ 58764 h 128042"/>
                <a:gd name="connsiteX1" fmla="*/ 1457608 w 4399984"/>
                <a:gd name="connsiteY1" fmla="*/ 104032 h 128042"/>
                <a:gd name="connsiteX2" fmla="*/ 2426329 w 4399984"/>
                <a:gd name="connsiteY2" fmla="*/ 122139 h 128042"/>
                <a:gd name="connsiteX3" fmla="*/ 2919486 w 4399984"/>
                <a:gd name="connsiteY3" fmla="*/ 987 h 128042"/>
                <a:gd name="connsiteX4" fmla="*/ 4399984 w 4399984"/>
                <a:gd name="connsiteY4" fmla="*/ 58764 h 128042"/>
                <a:gd name="connsiteX0" fmla="*/ 0 w 4399984"/>
                <a:gd name="connsiteY0" fmla="*/ 58764 h 104032"/>
                <a:gd name="connsiteX1" fmla="*/ 1457608 w 4399984"/>
                <a:gd name="connsiteY1" fmla="*/ 104032 h 104032"/>
                <a:gd name="connsiteX2" fmla="*/ 2293282 w 4399984"/>
                <a:gd name="connsiteY2" fmla="*/ 90846 h 104032"/>
                <a:gd name="connsiteX3" fmla="*/ 2919486 w 4399984"/>
                <a:gd name="connsiteY3" fmla="*/ 987 h 104032"/>
                <a:gd name="connsiteX4" fmla="*/ 4399984 w 4399984"/>
                <a:gd name="connsiteY4" fmla="*/ 58764 h 104032"/>
                <a:gd name="connsiteX0" fmla="*/ 0 w 4399984"/>
                <a:gd name="connsiteY0" fmla="*/ 18009 h 63277"/>
                <a:gd name="connsiteX1" fmla="*/ 1457608 w 4399984"/>
                <a:gd name="connsiteY1" fmla="*/ 63277 h 63277"/>
                <a:gd name="connsiteX2" fmla="*/ 2293282 w 4399984"/>
                <a:gd name="connsiteY2" fmla="*/ 50091 h 63277"/>
                <a:gd name="connsiteX3" fmla="*/ 2978618 w 4399984"/>
                <a:gd name="connsiteY3" fmla="*/ 1956 h 63277"/>
                <a:gd name="connsiteX4" fmla="*/ 4399984 w 4399984"/>
                <a:gd name="connsiteY4" fmla="*/ 18009 h 6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99984" h="63277">
                  <a:moveTo>
                    <a:pt x="0" y="18009"/>
                  </a:moveTo>
                  <a:lnTo>
                    <a:pt x="1457608" y="63277"/>
                  </a:lnTo>
                  <a:cubicBezTo>
                    <a:pt x="1736166" y="58882"/>
                    <a:pt x="2039780" y="60311"/>
                    <a:pt x="2293282" y="50091"/>
                  </a:cubicBezTo>
                  <a:cubicBezTo>
                    <a:pt x="2546784" y="39871"/>
                    <a:pt x="2649676" y="12519"/>
                    <a:pt x="2978618" y="1956"/>
                  </a:cubicBezTo>
                  <a:cubicBezTo>
                    <a:pt x="3307561" y="-8606"/>
                    <a:pt x="4075008" y="27503"/>
                    <a:pt x="4399984" y="18009"/>
                  </a:cubicBezTo>
                </a:path>
              </a:pathLst>
            </a:custGeom>
            <a:noFill/>
            <a:ln w="76200" cap="rnd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522325" y="789214"/>
              <a:ext cx="45267" cy="5940000"/>
            </a:xfrm>
            <a:custGeom>
              <a:avLst/>
              <a:gdLst>
                <a:gd name="connsiteX0" fmla="*/ 0 w 45267"/>
                <a:gd name="connsiteY0" fmla="*/ 0 h 4110273"/>
                <a:gd name="connsiteX1" fmla="*/ 27160 w 45267"/>
                <a:gd name="connsiteY1" fmla="*/ 896293 h 4110273"/>
                <a:gd name="connsiteX2" fmla="*/ 36214 w 45267"/>
                <a:gd name="connsiteY2" fmla="*/ 1475714 h 4110273"/>
                <a:gd name="connsiteX3" fmla="*/ 45267 w 45267"/>
                <a:gd name="connsiteY3" fmla="*/ 2172831 h 4110273"/>
                <a:gd name="connsiteX4" fmla="*/ 36214 w 45267"/>
                <a:gd name="connsiteY4" fmla="*/ 3105338 h 4110273"/>
                <a:gd name="connsiteX5" fmla="*/ 27160 w 45267"/>
                <a:gd name="connsiteY5" fmla="*/ 4110273 h 4110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267" h="4110273">
                  <a:moveTo>
                    <a:pt x="0" y="0"/>
                  </a:moveTo>
                  <a:cubicBezTo>
                    <a:pt x="10562" y="325170"/>
                    <a:pt x="21124" y="650341"/>
                    <a:pt x="27160" y="896293"/>
                  </a:cubicBezTo>
                  <a:cubicBezTo>
                    <a:pt x="33196" y="1142245"/>
                    <a:pt x="33196" y="1262958"/>
                    <a:pt x="36214" y="1475714"/>
                  </a:cubicBezTo>
                  <a:cubicBezTo>
                    <a:pt x="39232" y="1688470"/>
                    <a:pt x="45267" y="1901227"/>
                    <a:pt x="45267" y="2172831"/>
                  </a:cubicBezTo>
                  <a:cubicBezTo>
                    <a:pt x="45267" y="2444435"/>
                    <a:pt x="39232" y="2782431"/>
                    <a:pt x="36214" y="3105338"/>
                  </a:cubicBezTo>
                  <a:cubicBezTo>
                    <a:pt x="33196" y="3428245"/>
                    <a:pt x="30178" y="3769259"/>
                    <a:pt x="27160" y="4110273"/>
                  </a:cubicBezTo>
                </a:path>
              </a:pathLst>
            </a:custGeom>
            <a:noFill/>
            <a:ln w="76200" cap="rnd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3517836" y="3148822"/>
            <a:ext cx="5189209" cy="1031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500" b="1" dirty="0">
                <a:solidFill>
                  <a:prstClr val="black">
                    <a:lumMod val="65000"/>
                    <a:lumOff val="3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  <a:r>
              <a:rPr lang="ko-KR" altLang="en-US" sz="2500" b="1" dirty="0">
                <a:solidFill>
                  <a:prstClr val="black">
                    <a:lumMod val="65000"/>
                    <a:lumOff val="3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데이터 </a:t>
            </a:r>
            <a:r>
              <a:rPr lang="ko-KR" altLang="en-US" sz="2500" b="1" dirty="0" err="1">
                <a:solidFill>
                  <a:prstClr val="black">
                    <a:lumMod val="65000"/>
                    <a:lumOff val="3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크롤링</a:t>
            </a:r>
            <a:r>
              <a:rPr lang="en-US" altLang="ko-KR" sz="2500" b="1" dirty="0">
                <a:solidFill>
                  <a:prstClr val="black">
                    <a:lumMod val="65000"/>
                    <a:lumOff val="3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3</a:t>
            </a:r>
            <a:r>
              <a:rPr lang="ko-KR" altLang="en-US" sz="2500" b="1" dirty="0">
                <a:solidFill>
                  <a:prstClr val="black">
                    <a:lumMod val="65000"/>
                    <a:lumOff val="3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팀</a:t>
            </a:r>
            <a:endParaRPr lang="en-US" altLang="ko-KR" sz="2500" b="1" dirty="0">
              <a:solidFill>
                <a:prstClr val="black">
                  <a:lumMod val="65000"/>
                  <a:lumOff val="3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  <a:p>
            <a:pPr algn="ctr"/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2016305020 </a:t>
            </a:r>
            <a:r>
              <a:rPr lang="ko-KR" altLang="en-US" b="1" dirty="0">
                <a:solidFill>
                  <a:prstClr val="black">
                    <a:lumMod val="65000"/>
                    <a:lumOff val="3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김윤호</a:t>
            </a:r>
            <a:endParaRPr lang="en-US" altLang="ko-KR" b="1" dirty="0">
              <a:solidFill>
                <a:prstClr val="black">
                  <a:lumMod val="65000"/>
                  <a:lumOff val="3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  <a:p>
            <a:pPr algn="ctr"/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2016305085 </a:t>
            </a:r>
            <a:r>
              <a:rPr lang="ko-KR" altLang="en-US" b="1" dirty="0" err="1">
                <a:solidFill>
                  <a:prstClr val="black">
                    <a:lumMod val="65000"/>
                    <a:lumOff val="35000"/>
                  </a:prstClr>
                </a:solidFill>
                <a:latin typeface="야놀자 야체 B" panose="02020603020101020101" pitchFamily="18" charset="-127"/>
                <a:ea typeface="야놀자 야체 B" panose="02020603020101020101" pitchFamily="18" charset="-127"/>
              </a:rPr>
              <a:t>홍혁진</a:t>
            </a:r>
            <a:endParaRPr lang="en-US" altLang="ko-KR" b="1" dirty="0">
              <a:solidFill>
                <a:prstClr val="black">
                  <a:lumMod val="65000"/>
                  <a:lumOff val="35000"/>
                </a:prstClr>
              </a:solidFill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59" name="모서리가 둥근 직사각형 58"/>
          <p:cNvSpPr/>
          <p:nvPr/>
        </p:nvSpPr>
        <p:spPr>
          <a:xfrm rot="1800000">
            <a:off x="9444241" y="1193949"/>
            <a:ext cx="36000" cy="288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 rot="3600000">
            <a:off x="9562360" y="1404422"/>
            <a:ext cx="36000" cy="21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1" name="모서리가 둥근 직사각형 60"/>
          <p:cNvSpPr/>
          <p:nvPr/>
        </p:nvSpPr>
        <p:spPr>
          <a:xfrm>
            <a:off x="9208171" y="1208486"/>
            <a:ext cx="36000" cy="21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Freeform 80"/>
          <p:cNvSpPr>
            <a:spLocks/>
          </p:cNvSpPr>
          <p:nvPr/>
        </p:nvSpPr>
        <p:spPr bwMode="auto">
          <a:xfrm>
            <a:off x="4066331" y="2278109"/>
            <a:ext cx="4242484" cy="476367"/>
          </a:xfrm>
          <a:custGeom>
            <a:avLst/>
            <a:gdLst>
              <a:gd name="T0" fmla="*/ 3780 w 32303"/>
              <a:gd name="T1" fmla="*/ 8265 h 8429"/>
              <a:gd name="T2" fmla="*/ 1677 w 32303"/>
              <a:gd name="T3" fmla="*/ 8421 h 8429"/>
              <a:gd name="T4" fmla="*/ 3797 w 32303"/>
              <a:gd name="T5" fmla="*/ 8375 h 8429"/>
              <a:gd name="T6" fmla="*/ 5618 w 32303"/>
              <a:gd name="T7" fmla="*/ 8372 h 8429"/>
              <a:gd name="T8" fmla="*/ 13404 w 32303"/>
              <a:gd name="T9" fmla="*/ 8139 h 8429"/>
              <a:gd name="T10" fmla="*/ 15633 w 32303"/>
              <a:gd name="T11" fmla="*/ 8033 h 8429"/>
              <a:gd name="T12" fmla="*/ 15995 w 32303"/>
              <a:gd name="T13" fmla="*/ 7964 h 8429"/>
              <a:gd name="T14" fmla="*/ 20243 w 32303"/>
              <a:gd name="T15" fmla="*/ 7366 h 8429"/>
              <a:gd name="T16" fmla="*/ 22879 w 32303"/>
              <a:gd name="T17" fmla="*/ 7120 h 8429"/>
              <a:gd name="T18" fmla="*/ 23215 w 32303"/>
              <a:gd name="T19" fmla="*/ 6837 h 8429"/>
              <a:gd name="T20" fmla="*/ 21646 w 32303"/>
              <a:gd name="T21" fmla="*/ 6656 h 8429"/>
              <a:gd name="T22" fmla="*/ 18005 w 32303"/>
              <a:gd name="T23" fmla="*/ 6812 h 8429"/>
              <a:gd name="T24" fmla="*/ 20783 w 32303"/>
              <a:gd name="T25" fmla="*/ 6300 h 8429"/>
              <a:gd name="T26" fmla="*/ 24423 w 32303"/>
              <a:gd name="T27" fmla="*/ 5872 h 8429"/>
              <a:gd name="T28" fmla="*/ 24754 w 32303"/>
              <a:gd name="T29" fmla="*/ 5835 h 8429"/>
              <a:gd name="T30" fmla="*/ 22963 w 32303"/>
              <a:gd name="T31" fmla="*/ 5932 h 8429"/>
              <a:gd name="T32" fmla="*/ 24745 w 32303"/>
              <a:gd name="T33" fmla="*/ 5756 h 8429"/>
              <a:gd name="T34" fmla="*/ 27739 w 32303"/>
              <a:gd name="T35" fmla="*/ 5504 h 8429"/>
              <a:gd name="T36" fmla="*/ 27362 w 32303"/>
              <a:gd name="T37" fmla="*/ 5433 h 8429"/>
              <a:gd name="T38" fmla="*/ 28102 w 32303"/>
              <a:gd name="T39" fmla="*/ 5305 h 8429"/>
              <a:gd name="T40" fmla="*/ 28285 w 32303"/>
              <a:gd name="T41" fmla="*/ 5280 h 8429"/>
              <a:gd name="T42" fmla="*/ 28397 w 32303"/>
              <a:gd name="T43" fmla="*/ 5227 h 8429"/>
              <a:gd name="T44" fmla="*/ 29515 w 32303"/>
              <a:gd name="T45" fmla="*/ 5166 h 8429"/>
              <a:gd name="T46" fmla="*/ 25391 w 32303"/>
              <a:gd name="T47" fmla="*/ 5168 h 8429"/>
              <a:gd name="T48" fmla="*/ 26220 w 32303"/>
              <a:gd name="T49" fmla="*/ 5129 h 8429"/>
              <a:gd name="T50" fmla="*/ 26712 w 32303"/>
              <a:gd name="T51" fmla="*/ 5056 h 8429"/>
              <a:gd name="T52" fmla="*/ 27483 w 32303"/>
              <a:gd name="T53" fmla="*/ 5011 h 8429"/>
              <a:gd name="T54" fmla="*/ 30470 w 32303"/>
              <a:gd name="T55" fmla="*/ 5007 h 8429"/>
              <a:gd name="T56" fmla="*/ 31177 w 32303"/>
              <a:gd name="T57" fmla="*/ 4973 h 8429"/>
              <a:gd name="T58" fmla="*/ 27044 w 32303"/>
              <a:gd name="T59" fmla="*/ 4816 h 8429"/>
              <a:gd name="T60" fmla="*/ 26720 w 32303"/>
              <a:gd name="T61" fmla="*/ 4715 h 8429"/>
              <a:gd name="T62" fmla="*/ 27517 w 32303"/>
              <a:gd name="T63" fmla="*/ 4684 h 8429"/>
              <a:gd name="T64" fmla="*/ 28411 w 32303"/>
              <a:gd name="T65" fmla="*/ 4536 h 8429"/>
              <a:gd name="T66" fmla="*/ 29220 w 32303"/>
              <a:gd name="T67" fmla="*/ 4012 h 8429"/>
              <a:gd name="T68" fmla="*/ 28234 w 32303"/>
              <a:gd name="T69" fmla="*/ 3343 h 8429"/>
              <a:gd name="T70" fmla="*/ 28745 w 32303"/>
              <a:gd name="T71" fmla="*/ 3108 h 8429"/>
              <a:gd name="T72" fmla="*/ 28274 w 32303"/>
              <a:gd name="T73" fmla="*/ 2953 h 8429"/>
              <a:gd name="T74" fmla="*/ 26856 w 32303"/>
              <a:gd name="T75" fmla="*/ 2318 h 8429"/>
              <a:gd name="T76" fmla="*/ 26052 w 32303"/>
              <a:gd name="T77" fmla="*/ 2018 h 8429"/>
              <a:gd name="T78" fmla="*/ 26952 w 32303"/>
              <a:gd name="T79" fmla="*/ 1578 h 8429"/>
              <a:gd name="T80" fmla="*/ 26676 w 32303"/>
              <a:gd name="T81" fmla="*/ 918 h 8429"/>
              <a:gd name="T82" fmla="*/ 24473 w 32303"/>
              <a:gd name="T83" fmla="*/ 704 h 8429"/>
              <a:gd name="T84" fmla="*/ 24453 w 32303"/>
              <a:gd name="T85" fmla="*/ 200 h 8429"/>
              <a:gd name="T86" fmla="*/ 1747 w 32303"/>
              <a:gd name="T87" fmla="*/ 1931 h 8429"/>
              <a:gd name="T88" fmla="*/ 3394 w 32303"/>
              <a:gd name="T89" fmla="*/ 2171 h 8429"/>
              <a:gd name="T90" fmla="*/ 3151 w 32303"/>
              <a:gd name="T91" fmla="*/ 2402 h 8429"/>
              <a:gd name="T92" fmla="*/ 766 w 32303"/>
              <a:gd name="T93" fmla="*/ 3530 h 8429"/>
              <a:gd name="T94" fmla="*/ 2706 w 32303"/>
              <a:gd name="T95" fmla="*/ 4261 h 8429"/>
              <a:gd name="T96" fmla="*/ 1588 w 32303"/>
              <a:gd name="T97" fmla="*/ 4792 h 8429"/>
              <a:gd name="T98" fmla="*/ 2445 w 32303"/>
              <a:gd name="T99" fmla="*/ 5520 h 8429"/>
              <a:gd name="T100" fmla="*/ 1568 w 32303"/>
              <a:gd name="T101" fmla="*/ 7664 h 8429"/>
              <a:gd name="T102" fmla="*/ 565 w 32303"/>
              <a:gd name="T103" fmla="*/ 8107 h 8429"/>
              <a:gd name="T104" fmla="*/ 1230 w 32303"/>
              <a:gd name="T105" fmla="*/ 8345 h 8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2303" h="8429">
                <a:moveTo>
                  <a:pt x="1230" y="8345"/>
                </a:moveTo>
                <a:cubicBezTo>
                  <a:pt x="1900" y="8288"/>
                  <a:pt x="2570" y="8229"/>
                  <a:pt x="3239" y="8167"/>
                </a:cubicBezTo>
                <a:cubicBezTo>
                  <a:pt x="3704" y="8171"/>
                  <a:pt x="3434" y="8216"/>
                  <a:pt x="3249" y="8247"/>
                </a:cubicBezTo>
                <a:cubicBezTo>
                  <a:pt x="3157" y="8263"/>
                  <a:pt x="3087" y="8274"/>
                  <a:pt x="3141" y="8279"/>
                </a:cubicBezTo>
                <a:cubicBezTo>
                  <a:pt x="3195" y="8282"/>
                  <a:pt x="3373" y="8278"/>
                  <a:pt x="3780" y="8265"/>
                </a:cubicBezTo>
                <a:lnTo>
                  <a:pt x="3343" y="8288"/>
                </a:lnTo>
                <a:cubicBezTo>
                  <a:pt x="3111" y="8304"/>
                  <a:pt x="4125" y="8247"/>
                  <a:pt x="4507" y="8237"/>
                </a:cubicBezTo>
                <a:cubicBezTo>
                  <a:pt x="4698" y="8232"/>
                  <a:pt x="4731" y="8239"/>
                  <a:pt x="4372" y="8268"/>
                </a:cubicBezTo>
                <a:cubicBezTo>
                  <a:pt x="4012" y="8296"/>
                  <a:pt x="3260" y="8347"/>
                  <a:pt x="1878" y="8413"/>
                </a:cubicBezTo>
                <a:lnTo>
                  <a:pt x="1677" y="8421"/>
                </a:lnTo>
                <a:cubicBezTo>
                  <a:pt x="1712" y="8421"/>
                  <a:pt x="2114" y="8405"/>
                  <a:pt x="1578" y="8429"/>
                </a:cubicBezTo>
                <a:cubicBezTo>
                  <a:pt x="1989" y="8411"/>
                  <a:pt x="2401" y="8391"/>
                  <a:pt x="2812" y="8371"/>
                </a:cubicBezTo>
                <a:cubicBezTo>
                  <a:pt x="3318" y="8355"/>
                  <a:pt x="4281" y="8322"/>
                  <a:pt x="4418" y="8327"/>
                </a:cubicBezTo>
                <a:cubicBezTo>
                  <a:pt x="4195" y="8338"/>
                  <a:pt x="3781" y="8354"/>
                  <a:pt x="3459" y="8366"/>
                </a:cubicBezTo>
                <a:cubicBezTo>
                  <a:pt x="3571" y="8368"/>
                  <a:pt x="3684" y="8371"/>
                  <a:pt x="3797" y="8375"/>
                </a:cubicBezTo>
                <a:lnTo>
                  <a:pt x="2495" y="8421"/>
                </a:lnTo>
                <a:lnTo>
                  <a:pt x="4295" y="8373"/>
                </a:lnTo>
                <a:cubicBezTo>
                  <a:pt x="4879" y="8359"/>
                  <a:pt x="5183" y="8356"/>
                  <a:pt x="4418" y="8386"/>
                </a:cubicBezTo>
                <a:cubicBezTo>
                  <a:pt x="6324" y="8329"/>
                  <a:pt x="5562" y="8369"/>
                  <a:pt x="6532" y="8343"/>
                </a:cubicBezTo>
                <a:lnTo>
                  <a:pt x="5618" y="8372"/>
                </a:lnTo>
                <a:cubicBezTo>
                  <a:pt x="5729" y="8376"/>
                  <a:pt x="5918" y="8383"/>
                  <a:pt x="6201" y="8388"/>
                </a:cubicBezTo>
                <a:cubicBezTo>
                  <a:pt x="6485" y="8394"/>
                  <a:pt x="6864" y="8398"/>
                  <a:pt x="7353" y="8395"/>
                </a:cubicBezTo>
                <a:cubicBezTo>
                  <a:pt x="7353" y="8395"/>
                  <a:pt x="8357" y="8363"/>
                  <a:pt x="9615" y="8310"/>
                </a:cubicBezTo>
                <a:cubicBezTo>
                  <a:pt x="10244" y="8284"/>
                  <a:pt x="10937" y="8254"/>
                  <a:pt x="11599" y="8223"/>
                </a:cubicBezTo>
                <a:lnTo>
                  <a:pt x="13404" y="8139"/>
                </a:lnTo>
                <a:cubicBezTo>
                  <a:pt x="12888" y="8199"/>
                  <a:pt x="13638" y="8146"/>
                  <a:pt x="14279" y="8119"/>
                </a:cubicBezTo>
                <a:lnTo>
                  <a:pt x="13804" y="8128"/>
                </a:lnTo>
                <a:cubicBezTo>
                  <a:pt x="14269" y="8086"/>
                  <a:pt x="15472" y="8051"/>
                  <a:pt x="15806" y="8025"/>
                </a:cubicBezTo>
                <a:lnTo>
                  <a:pt x="15472" y="8036"/>
                </a:lnTo>
                <a:lnTo>
                  <a:pt x="15633" y="8033"/>
                </a:lnTo>
                <a:cubicBezTo>
                  <a:pt x="15421" y="8041"/>
                  <a:pt x="15273" y="8044"/>
                  <a:pt x="15154" y="8046"/>
                </a:cubicBezTo>
                <a:cubicBezTo>
                  <a:pt x="14896" y="8054"/>
                  <a:pt x="14694" y="8059"/>
                  <a:pt x="14765" y="8048"/>
                </a:cubicBezTo>
                <a:lnTo>
                  <a:pt x="14892" y="8046"/>
                </a:lnTo>
                <a:cubicBezTo>
                  <a:pt x="14716" y="8038"/>
                  <a:pt x="14904" y="8010"/>
                  <a:pt x="14990" y="7997"/>
                </a:cubicBezTo>
                <a:lnTo>
                  <a:pt x="15995" y="7964"/>
                </a:lnTo>
                <a:cubicBezTo>
                  <a:pt x="15037" y="7983"/>
                  <a:pt x="15766" y="7921"/>
                  <a:pt x="16742" y="7838"/>
                </a:cubicBezTo>
                <a:cubicBezTo>
                  <a:pt x="17717" y="7756"/>
                  <a:pt x="18939" y="7650"/>
                  <a:pt x="18970" y="7629"/>
                </a:cubicBezTo>
                <a:cubicBezTo>
                  <a:pt x="19602" y="7580"/>
                  <a:pt x="19523" y="7560"/>
                  <a:pt x="19364" y="7544"/>
                </a:cubicBezTo>
                <a:cubicBezTo>
                  <a:pt x="19206" y="7528"/>
                  <a:pt x="18968" y="7516"/>
                  <a:pt x="19284" y="7474"/>
                </a:cubicBezTo>
                <a:cubicBezTo>
                  <a:pt x="19444" y="7426"/>
                  <a:pt x="19809" y="7396"/>
                  <a:pt x="20243" y="7366"/>
                </a:cubicBezTo>
                <a:cubicBezTo>
                  <a:pt x="20677" y="7337"/>
                  <a:pt x="21179" y="7310"/>
                  <a:pt x="21611" y="7263"/>
                </a:cubicBezTo>
                <a:cubicBezTo>
                  <a:pt x="21924" y="7217"/>
                  <a:pt x="21631" y="7236"/>
                  <a:pt x="21252" y="7265"/>
                </a:cubicBezTo>
                <a:cubicBezTo>
                  <a:pt x="20872" y="7294"/>
                  <a:pt x="20406" y="7331"/>
                  <a:pt x="20372" y="7322"/>
                </a:cubicBezTo>
                <a:cubicBezTo>
                  <a:pt x="20836" y="7275"/>
                  <a:pt x="21300" y="7226"/>
                  <a:pt x="21764" y="7175"/>
                </a:cubicBezTo>
                <a:cubicBezTo>
                  <a:pt x="21887" y="7207"/>
                  <a:pt x="22491" y="7151"/>
                  <a:pt x="22879" y="7120"/>
                </a:cubicBezTo>
                <a:cubicBezTo>
                  <a:pt x="22962" y="7084"/>
                  <a:pt x="23463" y="7014"/>
                  <a:pt x="23691" y="6963"/>
                </a:cubicBezTo>
                <a:cubicBezTo>
                  <a:pt x="23920" y="6914"/>
                  <a:pt x="23878" y="6886"/>
                  <a:pt x="22877" y="6944"/>
                </a:cubicBezTo>
                <a:cubicBezTo>
                  <a:pt x="23830" y="6798"/>
                  <a:pt x="24632" y="6739"/>
                  <a:pt x="24728" y="6696"/>
                </a:cubicBezTo>
                <a:cubicBezTo>
                  <a:pt x="24363" y="6734"/>
                  <a:pt x="24034" y="6781"/>
                  <a:pt x="23630" y="6810"/>
                </a:cubicBezTo>
                <a:cubicBezTo>
                  <a:pt x="24511" y="6715"/>
                  <a:pt x="23411" y="6810"/>
                  <a:pt x="23215" y="6837"/>
                </a:cubicBezTo>
                <a:cubicBezTo>
                  <a:pt x="22778" y="6843"/>
                  <a:pt x="23686" y="6716"/>
                  <a:pt x="24427" y="6599"/>
                </a:cubicBezTo>
                <a:cubicBezTo>
                  <a:pt x="25168" y="6483"/>
                  <a:pt x="25744" y="6380"/>
                  <a:pt x="24645" y="6463"/>
                </a:cubicBezTo>
                <a:lnTo>
                  <a:pt x="25046" y="6431"/>
                </a:lnTo>
                <a:cubicBezTo>
                  <a:pt x="23410" y="6550"/>
                  <a:pt x="21823" y="6693"/>
                  <a:pt x="20917" y="6735"/>
                </a:cubicBezTo>
                <a:lnTo>
                  <a:pt x="21646" y="6656"/>
                </a:lnTo>
                <a:lnTo>
                  <a:pt x="20941" y="6683"/>
                </a:lnTo>
                <a:cubicBezTo>
                  <a:pt x="21470" y="6619"/>
                  <a:pt x="21906" y="6593"/>
                  <a:pt x="22107" y="6577"/>
                </a:cubicBezTo>
                <a:cubicBezTo>
                  <a:pt x="21727" y="6582"/>
                  <a:pt x="21761" y="6550"/>
                  <a:pt x="21917" y="6506"/>
                </a:cubicBezTo>
                <a:cubicBezTo>
                  <a:pt x="22072" y="6462"/>
                  <a:pt x="22349" y="6406"/>
                  <a:pt x="22456" y="6367"/>
                </a:cubicBezTo>
                <a:cubicBezTo>
                  <a:pt x="20973" y="6518"/>
                  <a:pt x="19489" y="6666"/>
                  <a:pt x="18005" y="6812"/>
                </a:cubicBezTo>
                <a:cubicBezTo>
                  <a:pt x="18518" y="6746"/>
                  <a:pt x="19295" y="6646"/>
                  <a:pt x="19764" y="6577"/>
                </a:cubicBezTo>
                <a:cubicBezTo>
                  <a:pt x="20233" y="6508"/>
                  <a:pt x="20395" y="6469"/>
                  <a:pt x="19677" y="6529"/>
                </a:cubicBezTo>
                <a:lnTo>
                  <a:pt x="21173" y="6367"/>
                </a:lnTo>
                <a:cubicBezTo>
                  <a:pt x="22597" y="6190"/>
                  <a:pt x="22285" y="6201"/>
                  <a:pt x="21725" y="6243"/>
                </a:cubicBezTo>
                <a:cubicBezTo>
                  <a:pt x="21164" y="6285"/>
                  <a:pt x="20354" y="6358"/>
                  <a:pt x="20783" y="6300"/>
                </a:cubicBezTo>
                <a:lnTo>
                  <a:pt x="22409" y="6103"/>
                </a:lnTo>
                <a:lnTo>
                  <a:pt x="22385" y="6152"/>
                </a:lnTo>
                <a:cubicBezTo>
                  <a:pt x="22796" y="6090"/>
                  <a:pt x="23134" y="6042"/>
                  <a:pt x="23502" y="5993"/>
                </a:cubicBezTo>
                <a:lnTo>
                  <a:pt x="24089" y="5916"/>
                </a:lnTo>
                <a:lnTo>
                  <a:pt x="24423" y="5872"/>
                </a:lnTo>
                <a:lnTo>
                  <a:pt x="24512" y="5861"/>
                </a:lnTo>
                <a:lnTo>
                  <a:pt x="24558" y="5855"/>
                </a:lnTo>
                <a:cubicBezTo>
                  <a:pt x="24573" y="5853"/>
                  <a:pt x="24589" y="5852"/>
                  <a:pt x="24604" y="5850"/>
                </a:cubicBezTo>
                <a:cubicBezTo>
                  <a:pt x="24667" y="5845"/>
                  <a:pt x="24731" y="5839"/>
                  <a:pt x="24797" y="5832"/>
                </a:cubicBezTo>
                <a:lnTo>
                  <a:pt x="24754" y="5835"/>
                </a:lnTo>
                <a:lnTo>
                  <a:pt x="24644" y="5847"/>
                </a:lnTo>
                <a:lnTo>
                  <a:pt x="24511" y="5859"/>
                </a:lnTo>
                <a:cubicBezTo>
                  <a:pt x="24498" y="5861"/>
                  <a:pt x="24484" y="5860"/>
                  <a:pt x="24471" y="5861"/>
                </a:cubicBezTo>
                <a:cubicBezTo>
                  <a:pt x="23658" y="5934"/>
                  <a:pt x="23099" y="5973"/>
                  <a:pt x="23151" y="5951"/>
                </a:cubicBezTo>
                <a:cubicBezTo>
                  <a:pt x="23265" y="5929"/>
                  <a:pt x="23021" y="5940"/>
                  <a:pt x="22963" y="5932"/>
                </a:cubicBezTo>
                <a:cubicBezTo>
                  <a:pt x="22906" y="5925"/>
                  <a:pt x="23036" y="5898"/>
                  <a:pt x="23898" y="5810"/>
                </a:cubicBezTo>
                <a:lnTo>
                  <a:pt x="22228" y="5935"/>
                </a:lnTo>
                <a:cubicBezTo>
                  <a:pt x="22559" y="5898"/>
                  <a:pt x="22889" y="5862"/>
                  <a:pt x="23220" y="5827"/>
                </a:cubicBezTo>
                <a:lnTo>
                  <a:pt x="24549" y="5725"/>
                </a:lnTo>
                <a:cubicBezTo>
                  <a:pt x="24510" y="5740"/>
                  <a:pt x="24619" y="5749"/>
                  <a:pt x="24745" y="5756"/>
                </a:cubicBezTo>
                <a:cubicBezTo>
                  <a:pt x="24872" y="5763"/>
                  <a:pt x="25017" y="5769"/>
                  <a:pt x="25052" y="5780"/>
                </a:cubicBezTo>
                <a:lnTo>
                  <a:pt x="25658" y="5726"/>
                </a:lnTo>
                <a:cubicBezTo>
                  <a:pt x="25655" y="5712"/>
                  <a:pt x="25065" y="5743"/>
                  <a:pt x="25196" y="5721"/>
                </a:cubicBezTo>
                <a:cubicBezTo>
                  <a:pt x="25329" y="5707"/>
                  <a:pt x="25740" y="5669"/>
                  <a:pt x="26230" y="5626"/>
                </a:cubicBezTo>
                <a:cubicBezTo>
                  <a:pt x="26721" y="5584"/>
                  <a:pt x="27290" y="5538"/>
                  <a:pt x="27739" y="5504"/>
                </a:cubicBezTo>
                <a:lnTo>
                  <a:pt x="26438" y="5602"/>
                </a:lnTo>
                <a:cubicBezTo>
                  <a:pt x="26361" y="5585"/>
                  <a:pt x="26307" y="5577"/>
                  <a:pt x="26460" y="5554"/>
                </a:cubicBezTo>
                <a:cubicBezTo>
                  <a:pt x="26613" y="5531"/>
                  <a:pt x="26972" y="5492"/>
                  <a:pt x="27724" y="5424"/>
                </a:cubicBezTo>
                <a:lnTo>
                  <a:pt x="27056" y="5471"/>
                </a:lnTo>
                <a:cubicBezTo>
                  <a:pt x="26664" y="5488"/>
                  <a:pt x="26280" y="5502"/>
                  <a:pt x="27362" y="5433"/>
                </a:cubicBezTo>
                <a:cubicBezTo>
                  <a:pt x="27580" y="5394"/>
                  <a:pt x="28418" y="5322"/>
                  <a:pt x="30104" y="5232"/>
                </a:cubicBezTo>
                <a:lnTo>
                  <a:pt x="28535" y="5307"/>
                </a:lnTo>
                <a:cubicBezTo>
                  <a:pt x="28578" y="5302"/>
                  <a:pt x="29192" y="5271"/>
                  <a:pt x="29521" y="5254"/>
                </a:cubicBezTo>
                <a:cubicBezTo>
                  <a:pt x="29850" y="5237"/>
                  <a:pt x="29894" y="5234"/>
                  <a:pt x="28795" y="5283"/>
                </a:cubicBezTo>
                <a:lnTo>
                  <a:pt x="28102" y="5305"/>
                </a:lnTo>
                <a:cubicBezTo>
                  <a:pt x="28222" y="5294"/>
                  <a:pt x="27325" y="5326"/>
                  <a:pt x="28226" y="5283"/>
                </a:cubicBezTo>
                <a:lnTo>
                  <a:pt x="28227" y="5283"/>
                </a:lnTo>
                <a:lnTo>
                  <a:pt x="28231" y="5283"/>
                </a:lnTo>
                <a:lnTo>
                  <a:pt x="28416" y="5274"/>
                </a:lnTo>
                <a:lnTo>
                  <a:pt x="28285" y="5280"/>
                </a:lnTo>
                <a:cubicBezTo>
                  <a:pt x="28979" y="5240"/>
                  <a:pt x="26878" y="5333"/>
                  <a:pt x="27781" y="5283"/>
                </a:cubicBezTo>
                <a:cubicBezTo>
                  <a:pt x="28339" y="5260"/>
                  <a:pt x="27841" y="5277"/>
                  <a:pt x="27248" y="5295"/>
                </a:cubicBezTo>
                <a:cubicBezTo>
                  <a:pt x="26655" y="5314"/>
                  <a:pt x="25967" y="5334"/>
                  <a:pt x="26144" y="5322"/>
                </a:cubicBezTo>
                <a:cubicBezTo>
                  <a:pt x="26895" y="5294"/>
                  <a:pt x="27645" y="5267"/>
                  <a:pt x="28396" y="5241"/>
                </a:cubicBezTo>
                <a:cubicBezTo>
                  <a:pt x="29042" y="5215"/>
                  <a:pt x="28801" y="5220"/>
                  <a:pt x="28397" y="5227"/>
                </a:cubicBezTo>
                <a:cubicBezTo>
                  <a:pt x="27992" y="5233"/>
                  <a:pt x="27426" y="5241"/>
                  <a:pt x="27422" y="5230"/>
                </a:cubicBezTo>
                <a:cubicBezTo>
                  <a:pt x="27823" y="5215"/>
                  <a:pt x="28504" y="5197"/>
                  <a:pt x="29298" y="5180"/>
                </a:cubicBezTo>
                <a:lnTo>
                  <a:pt x="31852" y="5127"/>
                </a:lnTo>
                <a:lnTo>
                  <a:pt x="30281" y="5157"/>
                </a:lnTo>
                <a:cubicBezTo>
                  <a:pt x="30079" y="5160"/>
                  <a:pt x="30011" y="5161"/>
                  <a:pt x="29515" y="5166"/>
                </a:cubicBezTo>
                <a:lnTo>
                  <a:pt x="31307" y="5135"/>
                </a:lnTo>
                <a:cubicBezTo>
                  <a:pt x="32303" y="5116"/>
                  <a:pt x="30541" y="5146"/>
                  <a:pt x="30591" y="5142"/>
                </a:cubicBezTo>
                <a:cubicBezTo>
                  <a:pt x="28991" y="5165"/>
                  <a:pt x="26444" y="5197"/>
                  <a:pt x="26341" y="5194"/>
                </a:cubicBezTo>
                <a:lnTo>
                  <a:pt x="25842" y="5205"/>
                </a:lnTo>
                <a:cubicBezTo>
                  <a:pt x="24987" y="5205"/>
                  <a:pt x="24588" y="5190"/>
                  <a:pt x="25391" y="5168"/>
                </a:cubicBezTo>
                <a:lnTo>
                  <a:pt x="26195" y="5163"/>
                </a:lnTo>
                <a:lnTo>
                  <a:pt x="25787" y="5150"/>
                </a:lnTo>
                <a:lnTo>
                  <a:pt x="26817" y="5144"/>
                </a:lnTo>
                <a:lnTo>
                  <a:pt x="26497" y="5126"/>
                </a:lnTo>
                <a:lnTo>
                  <a:pt x="26220" y="5129"/>
                </a:lnTo>
                <a:cubicBezTo>
                  <a:pt x="26084" y="5125"/>
                  <a:pt x="25730" y="5107"/>
                  <a:pt x="26268" y="5099"/>
                </a:cubicBezTo>
                <a:lnTo>
                  <a:pt x="26839" y="5101"/>
                </a:lnTo>
                <a:cubicBezTo>
                  <a:pt x="27730" y="5091"/>
                  <a:pt x="27592" y="5084"/>
                  <a:pt x="27208" y="5070"/>
                </a:cubicBezTo>
                <a:cubicBezTo>
                  <a:pt x="27112" y="5067"/>
                  <a:pt x="27000" y="5064"/>
                  <a:pt x="26885" y="5061"/>
                </a:cubicBezTo>
                <a:lnTo>
                  <a:pt x="26712" y="5056"/>
                </a:lnTo>
                <a:lnTo>
                  <a:pt x="26544" y="5047"/>
                </a:lnTo>
                <a:cubicBezTo>
                  <a:pt x="26326" y="5035"/>
                  <a:pt x="26145" y="5022"/>
                  <a:pt x="26098" y="5009"/>
                </a:cubicBezTo>
                <a:lnTo>
                  <a:pt x="27265" y="5031"/>
                </a:lnTo>
                <a:cubicBezTo>
                  <a:pt x="28425" y="5031"/>
                  <a:pt x="25469" y="5003"/>
                  <a:pt x="26049" y="4991"/>
                </a:cubicBezTo>
                <a:lnTo>
                  <a:pt x="27483" y="5011"/>
                </a:lnTo>
                <a:cubicBezTo>
                  <a:pt x="26541" y="4989"/>
                  <a:pt x="26641" y="4985"/>
                  <a:pt x="27065" y="4987"/>
                </a:cubicBezTo>
                <a:lnTo>
                  <a:pt x="28596" y="4998"/>
                </a:lnTo>
                <a:lnTo>
                  <a:pt x="26718" y="4972"/>
                </a:lnTo>
                <a:lnTo>
                  <a:pt x="27114" y="4956"/>
                </a:lnTo>
                <a:cubicBezTo>
                  <a:pt x="27737" y="4943"/>
                  <a:pt x="29486" y="4986"/>
                  <a:pt x="30470" y="5007"/>
                </a:cubicBezTo>
                <a:lnTo>
                  <a:pt x="28990" y="4964"/>
                </a:lnTo>
                <a:lnTo>
                  <a:pt x="30648" y="4994"/>
                </a:lnTo>
                <a:cubicBezTo>
                  <a:pt x="29684" y="4970"/>
                  <a:pt x="29761" y="4968"/>
                  <a:pt x="29951" y="4968"/>
                </a:cubicBezTo>
                <a:cubicBezTo>
                  <a:pt x="30140" y="4968"/>
                  <a:pt x="30441" y="4970"/>
                  <a:pt x="29924" y="4950"/>
                </a:cubicBezTo>
                <a:cubicBezTo>
                  <a:pt x="30551" y="4962"/>
                  <a:pt x="30910" y="4974"/>
                  <a:pt x="31177" y="4973"/>
                </a:cubicBezTo>
                <a:cubicBezTo>
                  <a:pt x="30399" y="4946"/>
                  <a:pt x="29620" y="4918"/>
                  <a:pt x="28841" y="4888"/>
                </a:cubicBezTo>
                <a:lnTo>
                  <a:pt x="29876" y="4932"/>
                </a:lnTo>
                <a:lnTo>
                  <a:pt x="27454" y="4876"/>
                </a:lnTo>
                <a:cubicBezTo>
                  <a:pt x="26535" y="4844"/>
                  <a:pt x="26602" y="4836"/>
                  <a:pt x="26813" y="4834"/>
                </a:cubicBezTo>
                <a:cubicBezTo>
                  <a:pt x="27025" y="4831"/>
                  <a:pt x="27381" y="4833"/>
                  <a:pt x="27044" y="4816"/>
                </a:cubicBezTo>
                <a:lnTo>
                  <a:pt x="27763" y="4846"/>
                </a:lnTo>
                <a:cubicBezTo>
                  <a:pt x="27176" y="4803"/>
                  <a:pt x="28206" y="4827"/>
                  <a:pt x="28743" y="4825"/>
                </a:cubicBezTo>
                <a:cubicBezTo>
                  <a:pt x="28293" y="4818"/>
                  <a:pt x="27624" y="4809"/>
                  <a:pt x="27307" y="4789"/>
                </a:cubicBezTo>
                <a:cubicBezTo>
                  <a:pt x="27174" y="4776"/>
                  <a:pt x="28159" y="4806"/>
                  <a:pt x="28426" y="4805"/>
                </a:cubicBezTo>
                <a:cubicBezTo>
                  <a:pt x="26813" y="4761"/>
                  <a:pt x="25959" y="4715"/>
                  <a:pt x="26720" y="4715"/>
                </a:cubicBezTo>
                <a:cubicBezTo>
                  <a:pt x="26950" y="4722"/>
                  <a:pt x="27171" y="4729"/>
                  <a:pt x="27318" y="4734"/>
                </a:cubicBezTo>
                <a:cubicBezTo>
                  <a:pt x="27057" y="4722"/>
                  <a:pt x="26641" y="4707"/>
                  <a:pt x="27029" y="4709"/>
                </a:cubicBezTo>
                <a:lnTo>
                  <a:pt x="28822" y="4765"/>
                </a:lnTo>
                <a:lnTo>
                  <a:pt x="27115" y="4699"/>
                </a:lnTo>
                <a:cubicBezTo>
                  <a:pt x="27607" y="4702"/>
                  <a:pt x="26307" y="4646"/>
                  <a:pt x="27517" y="4684"/>
                </a:cubicBezTo>
                <a:lnTo>
                  <a:pt x="27876" y="4701"/>
                </a:lnTo>
                <a:cubicBezTo>
                  <a:pt x="28021" y="4676"/>
                  <a:pt x="28166" y="4650"/>
                  <a:pt x="28311" y="4624"/>
                </a:cubicBezTo>
                <a:lnTo>
                  <a:pt x="29745" y="4669"/>
                </a:lnTo>
                <a:cubicBezTo>
                  <a:pt x="27772" y="4596"/>
                  <a:pt x="30497" y="4643"/>
                  <a:pt x="28033" y="4565"/>
                </a:cubicBezTo>
                <a:cubicBezTo>
                  <a:pt x="28705" y="4578"/>
                  <a:pt x="28468" y="4552"/>
                  <a:pt x="28411" y="4536"/>
                </a:cubicBezTo>
                <a:cubicBezTo>
                  <a:pt x="28353" y="4520"/>
                  <a:pt x="28475" y="4513"/>
                  <a:pt x="29864" y="4566"/>
                </a:cubicBezTo>
                <a:cubicBezTo>
                  <a:pt x="30081" y="4510"/>
                  <a:pt x="27410" y="4378"/>
                  <a:pt x="28764" y="4339"/>
                </a:cubicBezTo>
                <a:cubicBezTo>
                  <a:pt x="29944" y="4367"/>
                  <a:pt x="30344" y="4352"/>
                  <a:pt x="30480" y="4324"/>
                </a:cubicBezTo>
                <a:cubicBezTo>
                  <a:pt x="30616" y="4296"/>
                  <a:pt x="30489" y="4253"/>
                  <a:pt x="30615" y="4227"/>
                </a:cubicBezTo>
                <a:lnTo>
                  <a:pt x="29220" y="4012"/>
                </a:lnTo>
                <a:cubicBezTo>
                  <a:pt x="28782" y="3943"/>
                  <a:pt x="28373" y="3873"/>
                  <a:pt x="27998" y="3791"/>
                </a:cubicBezTo>
                <a:cubicBezTo>
                  <a:pt x="29645" y="3809"/>
                  <a:pt x="29364" y="3745"/>
                  <a:pt x="28904" y="3674"/>
                </a:cubicBezTo>
                <a:cubicBezTo>
                  <a:pt x="28443" y="3602"/>
                  <a:pt x="27804" y="3525"/>
                  <a:pt x="28735" y="3506"/>
                </a:cubicBezTo>
                <a:lnTo>
                  <a:pt x="27428" y="3438"/>
                </a:lnTo>
                <a:cubicBezTo>
                  <a:pt x="28470" y="3439"/>
                  <a:pt x="28355" y="3393"/>
                  <a:pt x="28234" y="3343"/>
                </a:cubicBezTo>
                <a:cubicBezTo>
                  <a:pt x="28112" y="3294"/>
                  <a:pt x="27984" y="3241"/>
                  <a:pt x="29001" y="3219"/>
                </a:cubicBezTo>
                <a:cubicBezTo>
                  <a:pt x="28429" y="3179"/>
                  <a:pt x="28249" y="3162"/>
                  <a:pt x="28202" y="3155"/>
                </a:cubicBezTo>
                <a:cubicBezTo>
                  <a:pt x="28140" y="3158"/>
                  <a:pt x="27891" y="3158"/>
                  <a:pt x="27061" y="3139"/>
                </a:cubicBezTo>
                <a:cubicBezTo>
                  <a:pt x="27645" y="3126"/>
                  <a:pt x="26917" y="3051"/>
                  <a:pt x="28575" y="3096"/>
                </a:cubicBezTo>
                <a:lnTo>
                  <a:pt x="28745" y="3108"/>
                </a:lnTo>
                <a:cubicBezTo>
                  <a:pt x="29574" y="3131"/>
                  <a:pt x="29381" y="3104"/>
                  <a:pt x="29160" y="3071"/>
                </a:cubicBezTo>
                <a:cubicBezTo>
                  <a:pt x="28939" y="3039"/>
                  <a:pt x="28691" y="3002"/>
                  <a:pt x="29409" y="3001"/>
                </a:cubicBezTo>
                <a:lnTo>
                  <a:pt x="27632" y="2979"/>
                </a:lnTo>
                <a:lnTo>
                  <a:pt x="27933" y="2931"/>
                </a:lnTo>
                <a:lnTo>
                  <a:pt x="28274" y="2953"/>
                </a:lnTo>
                <a:cubicBezTo>
                  <a:pt x="27289" y="2871"/>
                  <a:pt x="26903" y="2813"/>
                  <a:pt x="26822" y="2764"/>
                </a:cubicBezTo>
                <a:cubicBezTo>
                  <a:pt x="26740" y="2715"/>
                  <a:pt x="26963" y="2675"/>
                  <a:pt x="27197" y="2633"/>
                </a:cubicBezTo>
                <a:cubicBezTo>
                  <a:pt x="27430" y="2592"/>
                  <a:pt x="27675" y="2550"/>
                  <a:pt x="27635" y="2500"/>
                </a:cubicBezTo>
                <a:cubicBezTo>
                  <a:pt x="27596" y="2451"/>
                  <a:pt x="27273" y="2393"/>
                  <a:pt x="26373" y="2328"/>
                </a:cubicBezTo>
                <a:cubicBezTo>
                  <a:pt x="27342" y="2350"/>
                  <a:pt x="27088" y="2336"/>
                  <a:pt x="26856" y="2318"/>
                </a:cubicBezTo>
                <a:cubicBezTo>
                  <a:pt x="26624" y="2300"/>
                  <a:pt x="26414" y="2279"/>
                  <a:pt x="27474" y="2281"/>
                </a:cubicBezTo>
                <a:cubicBezTo>
                  <a:pt x="28807" y="2255"/>
                  <a:pt x="28663" y="2222"/>
                  <a:pt x="28097" y="2192"/>
                </a:cubicBezTo>
                <a:cubicBezTo>
                  <a:pt x="27531" y="2162"/>
                  <a:pt x="26543" y="2136"/>
                  <a:pt x="26188" y="2111"/>
                </a:cubicBezTo>
                <a:cubicBezTo>
                  <a:pt x="26084" y="2111"/>
                  <a:pt x="25962" y="2111"/>
                  <a:pt x="25799" y="2108"/>
                </a:cubicBezTo>
                <a:cubicBezTo>
                  <a:pt x="25883" y="2079"/>
                  <a:pt x="25967" y="2049"/>
                  <a:pt x="26052" y="2018"/>
                </a:cubicBezTo>
                <a:cubicBezTo>
                  <a:pt x="27392" y="2040"/>
                  <a:pt x="26836" y="2025"/>
                  <a:pt x="26231" y="2011"/>
                </a:cubicBezTo>
                <a:cubicBezTo>
                  <a:pt x="25625" y="1997"/>
                  <a:pt x="24969" y="1984"/>
                  <a:pt x="26109" y="2002"/>
                </a:cubicBezTo>
                <a:cubicBezTo>
                  <a:pt x="26610" y="1940"/>
                  <a:pt x="26858" y="1872"/>
                  <a:pt x="26962" y="1800"/>
                </a:cubicBezTo>
                <a:cubicBezTo>
                  <a:pt x="27014" y="1764"/>
                  <a:pt x="27030" y="1727"/>
                  <a:pt x="27024" y="1691"/>
                </a:cubicBezTo>
                <a:cubicBezTo>
                  <a:pt x="27018" y="1653"/>
                  <a:pt x="26989" y="1615"/>
                  <a:pt x="26952" y="1578"/>
                </a:cubicBezTo>
                <a:cubicBezTo>
                  <a:pt x="26879" y="1503"/>
                  <a:pt x="26771" y="1428"/>
                  <a:pt x="26739" y="1353"/>
                </a:cubicBezTo>
                <a:cubicBezTo>
                  <a:pt x="26706" y="1277"/>
                  <a:pt x="26749" y="1201"/>
                  <a:pt x="26978" y="1118"/>
                </a:cubicBezTo>
                <a:lnTo>
                  <a:pt x="26289" y="1156"/>
                </a:lnTo>
                <a:cubicBezTo>
                  <a:pt x="26354" y="1117"/>
                  <a:pt x="26176" y="1082"/>
                  <a:pt x="26119" y="1046"/>
                </a:cubicBezTo>
                <a:cubicBezTo>
                  <a:pt x="26063" y="1009"/>
                  <a:pt x="26127" y="971"/>
                  <a:pt x="26676" y="918"/>
                </a:cubicBezTo>
                <a:cubicBezTo>
                  <a:pt x="27223" y="865"/>
                  <a:pt x="26785" y="853"/>
                  <a:pt x="26196" y="855"/>
                </a:cubicBezTo>
                <a:cubicBezTo>
                  <a:pt x="25607" y="857"/>
                  <a:pt x="24867" y="872"/>
                  <a:pt x="24812" y="865"/>
                </a:cubicBezTo>
                <a:cubicBezTo>
                  <a:pt x="24218" y="866"/>
                  <a:pt x="24509" y="825"/>
                  <a:pt x="24934" y="785"/>
                </a:cubicBezTo>
                <a:cubicBezTo>
                  <a:pt x="25359" y="745"/>
                  <a:pt x="25917" y="708"/>
                  <a:pt x="25857" y="724"/>
                </a:cubicBezTo>
                <a:cubicBezTo>
                  <a:pt x="25691" y="700"/>
                  <a:pt x="24996" y="707"/>
                  <a:pt x="24473" y="704"/>
                </a:cubicBezTo>
                <a:cubicBezTo>
                  <a:pt x="23950" y="701"/>
                  <a:pt x="23600" y="689"/>
                  <a:pt x="24121" y="616"/>
                </a:cubicBezTo>
                <a:cubicBezTo>
                  <a:pt x="25254" y="532"/>
                  <a:pt x="24694" y="506"/>
                  <a:pt x="24170" y="487"/>
                </a:cubicBezTo>
                <a:cubicBezTo>
                  <a:pt x="23646" y="468"/>
                  <a:pt x="23158" y="454"/>
                  <a:pt x="24434" y="363"/>
                </a:cubicBezTo>
                <a:lnTo>
                  <a:pt x="24219" y="377"/>
                </a:lnTo>
                <a:cubicBezTo>
                  <a:pt x="25114" y="260"/>
                  <a:pt x="24794" y="227"/>
                  <a:pt x="24453" y="200"/>
                </a:cubicBezTo>
                <a:cubicBezTo>
                  <a:pt x="24112" y="171"/>
                  <a:pt x="23750" y="149"/>
                  <a:pt x="24557" y="24"/>
                </a:cubicBezTo>
                <a:cubicBezTo>
                  <a:pt x="24557" y="24"/>
                  <a:pt x="24745" y="10"/>
                  <a:pt x="24916" y="0"/>
                </a:cubicBezTo>
                <a:cubicBezTo>
                  <a:pt x="22329" y="134"/>
                  <a:pt x="19742" y="293"/>
                  <a:pt x="17158" y="476"/>
                </a:cubicBezTo>
                <a:cubicBezTo>
                  <a:pt x="14323" y="755"/>
                  <a:pt x="11490" y="1026"/>
                  <a:pt x="8654" y="1290"/>
                </a:cubicBezTo>
                <a:cubicBezTo>
                  <a:pt x="6354" y="1522"/>
                  <a:pt x="4052" y="1736"/>
                  <a:pt x="1747" y="1931"/>
                </a:cubicBezTo>
                <a:cubicBezTo>
                  <a:pt x="2249" y="1908"/>
                  <a:pt x="2751" y="1896"/>
                  <a:pt x="3254" y="1895"/>
                </a:cubicBezTo>
                <a:cubicBezTo>
                  <a:pt x="2352" y="1971"/>
                  <a:pt x="1450" y="2032"/>
                  <a:pt x="546" y="2077"/>
                </a:cubicBezTo>
                <a:cubicBezTo>
                  <a:pt x="699" y="2079"/>
                  <a:pt x="853" y="2084"/>
                  <a:pt x="1006" y="2093"/>
                </a:cubicBezTo>
                <a:cubicBezTo>
                  <a:pt x="1159" y="2098"/>
                  <a:pt x="1312" y="2119"/>
                  <a:pt x="1465" y="2152"/>
                </a:cubicBezTo>
                <a:cubicBezTo>
                  <a:pt x="2108" y="2157"/>
                  <a:pt x="2751" y="2163"/>
                  <a:pt x="3394" y="2171"/>
                </a:cubicBezTo>
                <a:cubicBezTo>
                  <a:pt x="2551" y="2183"/>
                  <a:pt x="2161" y="2194"/>
                  <a:pt x="2013" y="2208"/>
                </a:cubicBezTo>
                <a:cubicBezTo>
                  <a:pt x="1864" y="2222"/>
                  <a:pt x="1958" y="2239"/>
                  <a:pt x="2081" y="2258"/>
                </a:cubicBezTo>
                <a:cubicBezTo>
                  <a:pt x="2204" y="2278"/>
                  <a:pt x="2358" y="2300"/>
                  <a:pt x="2330" y="2320"/>
                </a:cubicBezTo>
                <a:cubicBezTo>
                  <a:pt x="2302" y="2340"/>
                  <a:pt x="2093" y="2358"/>
                  <a:pt x="1491" y="2365"/>
                </a:cubicBezTo>
                <a:lnTo>
                  <a:pt x="3151" y="2402"/>
                </a:lnTo>
                <a:cubicBezTo>
                  <a:pt x="3248" y="2430"/>
                  <a:pt x="2220" y="2405"/>
                  <a:pt x="1930" y="2404"/>
                </a:cubicBezTo>
                <a:cubicBezTo>
                  <a:pt x="2021" y="2463"/>
                  <a:pt x="2226" y="2533"/>
                  <a:pt x="2450" y="2612"/>
                </a:cubicBezTo>
                <a:cubicBezTo>
                  <a:pt x="2675" y="2691"/>
                  <a:pt x="2917" y="2778"/>
                  <a:pt x="3083" y="2868"/>
                </a:cubicBezTo>
                <a:cubicBezTo>
                  <a:pt x="3414" y="3049"/>
                  <a:pt x="3436" y="3239"/>
                  <a:pt x="2383" y="3397"/>
                </a:cubicBezTo>
                <a:cubicBezTo>
                  <a:pt x="1285" y="3394"/>
                  <a:pt x="1927" y="3537"/>
                  <a:pt x="766" y="3530"/>
                </a:cubicBezTo>
                <a:cubicBezTo>
                  <a:pt x="2790" y="3738"/>
                  <a:pt x="2765" y="3886"/>
                  <a:pt x="2552" y="4035"/>
                </a:cubicBezTo>
                <a:lnTo>
                  <a:pt x="2369" y="4024"/>
                </a:lnTo>
                <a:lnTo>
                  <a:pt x="2687" y="4106"/>
                </a:lnTo>
                <a:cubicBezTo>
                  <a:pt x="2551" y="4105"/>
                  <a:pt x="2354" y="4101"/>
                  <a:pt x="2226" y="4095"/>
                </a:cubicBezTo>
                <a:cubicBezTo>
                  <a:pt x="2959" y="4156"/>
                  <a:pt x="2962" y="4209"/>
                  <a:pt x="2706" y="4261"/>
                </a:cubicBezTo>
                <a:cubicBezTo>
                  <a:pt x="2451" y="4312"/>
                  <a:pt x="1936" y="4364"/>
                  <a:pt x="1636" y="4414"/>
                </a:cubicBezTo>
                <a:lnTo>
                  <a:pt x="1455" y="4404"/>
                </a:lnTo>
                <a:cubicBezTo>
                  <a:pt x="1416" y="4485"/>
                  <a:pt x="1430" y="4569"/>
                  <a:pt x="1480" y="4654"/>
                </a:cubicBezTo>
                <a:cubicBezTo>
                  <a:pt x="1505" y="4697"/>
                  <a:pt x="1539" y="4740"/>
                  <a:pt x="1580" y="4784"/>
                </a:cubicBezTo>
                <a:lnTo>
                  <a:pt x="1588" y="4792"/>
                </a:lnTo>
                <a:cubicBezTo>
                  <a:pt x="1590" y="4795"/>
                  <a:pt x="1593" y="4799"/>
                  <a:pt x="1596" y="4802"/>
                </a:cubicBezTo>
                <a:lnTo>
                  <a:pt x="1612" y="4822"/>
                </a:lnTo>
                <a:cubicBezTo>
                  <a:pt x="1623" y="4836"/>
                  <a:pt x="1634" y="4850"/>
                  <a:pt x="1646" y="4862"/>
                </a:cubicBezTo>
                <a:cubicBezTo>
                  <a:pt x="1670" y="4887"/>
                  <a:pt x="1695" y="4912"/>
                  <a:pt x="1721" y="4937"/>
                </a:cubicBezTo>
                <a:cubicBezTo>
                  <a:pt x="1932" y="5138"/>
                  <a:pt x="2219" y="5331"/>
                  <a:pt x="2445" y="5520"/>
                </a:cubicBezTo>
                <a:cubicBezTo>
                  <a:pt x="2671" y="5710"/>
                  <a:pt x="2835" y="5894"/>
                  <a:pt x="2801" y="6086"/>
                </a:cubicBezTo>
                <a:cubicBezTo>
                  <a:pt x="2766" y="6279"/>
                  <a:pt x="2534" y="6479"/>
                  <a:pt x="1965" y="6711"/>
                </a:cubicBezTo>
                <a:cubicBezTo>
                  <a:pt x="1294" y="6840"/>
                  <a:pt x="1026" y="6957"/>
                  <a:pt x="967" y="7064"/>
                </a:cubicBezTo>
                <a:cubicBezTo>
                  <a:pt x="908" y="7172"/>
                  <a:pt x="1058" y="7269"/>
                  <a:pt x="1223" y="7365"/>
                </a:cubicBezTo>
                <a:cubicBezTo>
                  <a:pt x="1388" y="7461"/>
                  <a:pt x="1567" y="7555"/>
                  <a:pt x="1568" y="7664"/>
                </a:cubicBezTo>
                <a:cubicBezTo>
                  <a:pt x="1568" y="7774"/>
                  <a:pt x="1389" y="7897"/>
                  <a:pt x="838" y="8061"/>
                </a:cubicBezTo>
                <a:cubicBezTo>
                  <a:pt x="813" y="8066"/>
                  <a:pt x="788" y="8070"/>
                  <a:pt x="764" y="8075"/>
                </a:cubicBezTo>
                <a:lnTo>
                  <a:pt x="728" y="8083"/>
                </a:lnTo>
                <a:cubicBezTo>
                  <a:pt x="717" y="8085"/>
                  <a:pt x="705" y="8088"/>
                  <a:pt x="694" y="8089"/>
                </a:cubicBezTo>
                <a:cubicBezTo>
                  <a:pt x="648" y="8095"/>
                  <a:pt x="605" y="8101"/>
                  <a:pt x="565" y="8107"/>
                </a:cubicBezTo>
                <a:cubicBezTo>
                  <a:pt x="484" y="8119"/>
                  <a:pt x="414" y="8131"/>
                  <a:pt x="353" y="8143"/>
                </a:cubicBezTo>
                <a:cubicBezTo>
                  <a:pt x="232" y="8168"/>
                  <a:pt x="150" y="8191"/>
                  <a:pt x="100" y="8214"/>
                </a:cubicBezTo>
                <a:cubicBezTo>
                  <a:pt x="0" y="8258"/>
                  <a:pt x="28" y="8296"/>
                  <a:pt x="131" y="8320"/>
                </a:cubicBezTo>
                <a:cubicBezTo>
                  <a:pt x="234" y="8345"/>
                  <a:pt x="411" y="8357"/>
                  <a:pt x="612" y="8360"/>
                </a:cubicBezTo>
                <a:cubicBezTo>
                  <a:pt x="813" y="8363"/>
                  <a:pt x="1036" y="8357"/>
                  <a:pt x="1230" y="8345"/>
                </a:cubicBezTo>
                <a:close/>
              </a:path>
            </a:pathLst>
          </a:custGeom>
          <a:solidFill>
            <a:srgbClr val="FE6469">
              <a:alpha val="38000"/>
            </a:srgb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1"/>
            <a:r>
              <a:rPr lang="en-US" altLang="ko-KR" b="1" dirty="0"/>
              <a:t>YOLO</a:t>
            </a:r>
            <a:r>
              <a:rPr lang="ko-KR" altLang="en-US" b="1" dirty="0"/>
              <a:t>를 이용한 </a:t>
            </a:r>
            <a:r>
              <a:rPr lang="en-US" altLang="ko-KR" b="1" dirty="0"/>
              <a:t>Mask detection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033196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71500" y="736600"/>
            <a:ext cx="11125200" cy="59182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11569700" y="812800"/>
            <a:ext cx="0" cy="5508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698500" y="1146800"/>
            <a:ext cx="0" cy="14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711200" y="3013700"/>
            <a:ext cx="0" cy="32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689264" y="831272"/>
            <a:ext cx="10080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11200" y="6514442"/>
            <a:ext cx="867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9689264" y="6514442"/>
            <a:ext cx="183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999E77E9-2088-4260-B53C-82CEA7C9D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3566" y="80871"/>
            <a:ext cx="1306134" cy="6176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61316B-226F-461F-B314-F37AF2A7F9E9}"/>
              </a:ext>
            </a:extLst>
          </p:cNvPr>
          <p:cNvSpPr txBox="1"/>
          <p:nvPr/>
        </p:nvSpPr>
        <p:spPr>
          <a:xfrm>
            <a:off x="1810390" y="1368933"/>
            <a:ext cx="266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 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DDA07CF-B483-4C79-B440-AC519116F86F}"/>
              </a:ext>
            </a:extLst>
          </p:cNvPr>
          <p:cNvSpPr/>
          <p:nvPr/>
        </p:nvSpPr>
        <p:spPr>
          <a:xfrm>
            <a:off x="889963" y="1146801"/>
            <a:ext cx="3031522" cy="43439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rgbClr val="9AA6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latinLnBrk="0">
              <a:defRPr/>
            </a:pPr>
            <a:r>
              <a:rPr lang="ko-KR" altLang="en-US" sz="2000" b="1" i="1" kern="0" dirty="0">
                <a:solidFill>
                  <a:srgbClr val="9AA6C0"/>
                </a:solidFill>
              </a:rPr>
              <a:t>모델 훈련</a:t>
            </a:r>
            <a:endParaRPr lang="en-US" altLang="ko-KR" sz="2000" b="1" i="1" kern="0" dirty="0">
              <a:solidFill>
                <a:srgbClr val="9AA6C0"/>
              </a:solidFill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9D4E2CEA-B394-4ED8-AB48-7E1F5DB77492}"/>
              </a:ext>
            </a:extLst>
          </p:cNvPr>
          <p:cNvSpPr/>
          <p:nvPr/>
        </p:nvSpPr>
        <p:spPr>
          <a:xfrm>
            <a:off x="4112947" y="1070230"/>
            <a:ext cx="568234" cy="568171"/>
          </a:xfrm>
          <a:prstGeom prst="roundRect">
            <a:avLst>
              <a:gd name="adj" fmla="val 50000"/>
            </a:avLst>
          </a:prstGeom>
          <a:solidFill>
            <a:srgbClr val="9AA6C0"/>
          </a:solidFill>
          <a:ln>
            <a:noFill/>
          </a:ln>
          <a:effectLst>
            <a:outerShdw blurRad="190500" dist="50800" dir="2700000" sx="98000" sy="98000" algn="tl" rotWithShape="0">
              <a:srgbClr val="9AA6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원형: 비어 있음 19">
            <a:extLst>
              <a:ext uri="{FF2B5EF4-FFF2-40B4-BE49-F238E27FC236}">
                <a16:creationId xmlns:a16="http://schemas.microsoft.com/office/drawing/2014/main" id="{24691D8F-A34D-4208-B337-BFB0C227FEB9}"/>
              </a:ext>
            </a:extLst>
          </p:cNvPr>
          <p:cNvSpPr/>
          <p:nvPr/>
        </p:nvSpPr>
        <p:spPr>
          <a:xfrm>
            <a:off x="4274825" y="1226669"/>
            <a:ext cx="209550" cy="209550"/>
          </a:xfrm>
          <a:prstGeom prst="donut">
            <a:avLst>
              <a:gd name="adj" fmla="val 1476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EF75DE8-682B-4DB3-B8F5-10BD07C33A06}"/>
              </a:ext>
            </a:extLst>
          </p:cNvPr>
          <p:cNvSpPr/>
          <p:nvPr/>
        </p:nvSpPr>
        <p:spPr>
          <a:xfrm rot="18900000">
            <a:off x="4473518" y="1368981"/>
            <a:ext cx="36000" cy="14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2F7F01-EE7B-4450-8471-92FFAA23345E}"/>
              </a:ext>
            </a:extLst>
          </p:cNvPr>
          <p:cNvSpPr txBox="1"/>
          <p:nvPr/>
        </p:nvSpPr>
        <p:spPr>
          <a:xfrm>
            <a:off x="6426956" y="2741359"/>
            <a:ext cx="40943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전처리한 이미지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2700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장을 가지고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30000 epoch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정도 학습을 진행하였고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최적화된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weights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를 생성하였습니다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0F378AD-6F02-4719-BD31-626D0C7C59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263" y="1934063"/>
            <a:ext cx="4390442" cy="439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524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71500" y="736600"/>
            <a:ext cx="11125200" cy="59182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11569700" y="812800"/>
            <a:ext cx="0" cy="5508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698500" y="1146800"/>
            <a:ext cx="0" cy="14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711200" y="3013700"/>
            <a:ext cx="0" cy="32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689264" y="831272"/>
            <a:ext cx="10080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11200" y="6514442"/>
            <a:ext cx="867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9689264" y="6514442"/>
            <a:ext cx="183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999E77E9-2088-4260-B53C-82CEA7C9DD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3566" y="80871"/>
            <a:ext cx="1306134" cy="6176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61316B-226F-461F-B314-F37AF2A7F9E9}"/>
              </a:ext>
            </a:extLst>
          </p:cNvPr>
          <p:cNvSpPr txBox="1"/>
          <p:nvPr/>
        </p:nvSpPr>
        <p:spPr>
          <a:xfrm>
            <a:off x="1810390" y="1368933"/>
            <a:ext cx="266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 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DDA07CF-B483-4C79-B440-AC519116F86F}"/>
              </a:ext>
            </a:extLst>
          </p:cNvPr>
          <p:cNvSpPr/>
          <p:nvPr/>
        </p:nvSpPr>
        <p:spPr>
          <a:xfrm>
            <a:off x="889963" y="1146801"/>
            <a:ext cx="3031522" cy="43439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rgbClr val="9AA6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latinLnBrk="0">
              <a:defRPr/>
            </a:pPr>
            <a:r>
              <a:rPr lang="ko-KR" altLang="en-US" sz="2000" b="1" i="1" kern="0" dirty="0">
                <a:solidFill>
                  <a:srgbClr val="9AA6C0"/>
                </a:solidFill>
              </a:rPr>
              <a:t>데모 영상</a:t>
            </a:r>
            <a:endParaRPr lang="en-US" altLang="ko-KR" sz="2000" b="1" i="1" kern="0" dirty="0">
              <a:solidFill>
                <a:srgbClr val="9AA6C0"/>
              </a:solidFill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9D4E2CEA-B394-4ED8-AB48-7E1F5DB77492}"/>
              </a:ext>
            </a:extLst>
          </p:cNvPr>
          <p:cNvSpPr/>
          <p:nvPr/>
        </p:nvSpPr>
        <p:spPr>
          <a:xfrm>
            <a:off x="4112947" y="1070230"/>
            <a:ext cx="568234" cy="568171"/>
          </a:xfrm>
          <a:prstGeom prst="roundRect">
            <a:avLst>
              <a:gd name="adj" fmla="val 50000"/>
            </a:avLst>
          </a:prstGeom>
          <a:solidFill>
            <a:srgbClr val="9AA6C0"/>
          </a:solidFill>
          <a:ln>
            <a:noFill/>
          </a:ln>
          <a:effectLst>
            <a:outerShdw blurRad="190500" dist="50800" dir="2700000" sx="98000" sy="98000" algn="tl" rotWithShape="0">
              <a:srgbClr val="9AA6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원형: 비어 있음 19">
            <a:extLst>
              <a:ext uri="{FF2B5EF4-FFF2-40B4-BE49-F238E27FC236}">
                <a16:creationId xmlns:a16="http://schemas.microsoft.com/office/drawing/2014/main" id="{24691D8F-A34D-4208-B337-BFB0C227FEB9}"/>
              </a:ext>
            </a:extLst>
          </p:cNvPr>
          <p:cNvSpPr/>
          <p:nvPr/>
        </p:nvSpPr>
        <p:spPr>
          <a:xfrm>
            <a:off x="4274825" y="1226669"/>
            <a:ext cx="209550" cy="209550"/>
          </a:xfrm>
          <a:prstGeom prst="donut">
            <a:avLst>
              <a:gd name="adj" fmla="val 1476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EF75DE8-682B-4DB3-B8F5-10BD07C33A06}"/>
              </a:ext>
            </a:extLst>
          </p:cNvPr>
          <p:cNvSpPr/>
          <p:nvPr/>
        </p:nvSpPr>
        <p:spPr>
          <a:xfrm rot="18900000">
            <a:off x="4473518" y="1368981"/>
            <a:ext cx="36000" cy="14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CD46A8-E0A9-45E9-816D-166B3D4827B3}"/>
              </a:ext>
            </a:extLst>
          </p:cNvPr>
          <p:cNvSpPr txBox="1"/>
          <p:nvPr/>
        </p:nvSpPr>
        <p:spPr>
          <a:xfrm>
            <a:off x="6172920" y="2871606"/>
            <a:ext cx="52497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최적화된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weights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를 모델에 적용  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영상을 제작하여 모델에서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inference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한 결과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mask / </a:t>
            </a:r>
            <a:r>
              <a:rPr lang="en-US" altLang="ko-K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no_mask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를 분류하는 모습을 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확인할 수 있습니다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mask demo">
            <a:hlinkClick r:id="" action="ppaction://media"/>
            <a:extLst>
              <a:ext uri="{FF2B5EF4-FFF2-40B4-BE49-F238E27FC236}">
                <a16:creationId xmlns:a16="http://schemas.microsoft.com/office/drawing/2014/main" id="{85F8C96C-8FF0-4369-942A-9F0AC10C12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8961" y="1871734"/>
            <a:ext cx="4810303" cy="3940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454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0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71500" y="736600"/>
            <a:ext cx="11125200" cy="59182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11569700" y="812800"/>
            <a:ext cx="0" cy="5508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698500" y="1146800"/>
            <a:ext cx="0" cy="14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711200" y="3013700"/>
            <a:ext cx="0" cy="32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689264" y="831272"/>
            <a:ext cx="10080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11200" y="6514442"/>
            <a:ext cx="867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9689264" y="6514442"/>
            <a:ext cx="183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999E77E9-2088-4260-B53C-82CEA7C9D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3566" y="80871"/>
            <a:ext cx="1306134" cy="6176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61316B-226F-461F-B314-F37AF2A7F9E9}"/>
              </a:ext>
            </a:extLst>
          </p:cNvPr>
          <p:cNvSpPr txBox="1"/>
          <p:nvPr/>
        </p:nvSpPr>
        <p:spPr>
          <a:xfrm>
            <a:off x="1810390" y="1368933"/>
            <a:ext cx="266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 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DDA07CF-B483-4C79-B440-AC519116F86F}"/>
              </a:ext>
            </a:extLst>
          </p:cNvPr>
          <p:cNvSpPr/>
          <p:nvPr/>
        </p:nvSpPr>
        <p:spPr>
          <a:xfrm>
            <a:off x="889962" y="1146801"/>
            <a:ext cx="3095985" cy="43439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rgbClr val="9AA6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latinLnBrk="0">
              <a:defRPr/>
            </a:pPr>
            <a:r>
              <a:rPr lang="ko-KR" altLang="en-US" sz="1500" b="1" i="1" kern="0" dirty="0">
                <a:solidFill>
                  <a:srgbClr val="9AA6C0"/>
                </a:solidFill>
              </a:rPr>
              <a:t>역할분담 및 프로젝트 핵심 사항</a:t>
            </a:r>
            <a:endParaRPr lang="en-US" altLang="ko-KR" sz="1500" b="1" i="1" kern="0" dirty="0">
              <a:solidFill>
                <a:srgbClr val="9AA6C0"/>
              </a:solidFill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9D4E2CEA-B394-4ED8-AB48-7E1F5DB77492}"/>
              </a:ext>
            </a:extLst>
          </p:cNvPr>
          <p:cNvSpPr/>
          <p:nvPr/>
        </p:nvSpPr>
        <p:spPr>
          <a:xfrm>
            <a:off x="4112947" y="1070230"/>
            <a:ext cx="568234" cy="568171"/>
          </a:xfrm>
          <a:prstGeom prst="roundRect">
            <a:avLst>
              <a:gd name="adj" fmla="val 50000"/>
            </a:avLst>
          </a:prstGeom>
          <a:solidFill>
            <a:srgbClr val="9AA6C0"/>
          </a:solidFill>
          <a:ln>
            <a:noFill/>
          </a:ln>
          <a:effectLst>
            <a:outerShdw blurRad="190500" dist="50800" dir="2700000" sx="98000" sy="98000" algn="tl" rotWithShape="0">
              <a:srgbClr val="9AA6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원형: 비어 있음 19">
            <a:extLst>
              <a:ext uri="{FF2B5EF4-FFF2-40B4-BE49-F238E27FC236}">
                <a16:creationId xmlns:a16="http://schemas.microsoft.com/office/drawing/2014/main" id="{24691D8F-A34D-4208-B337-BFB0C227FEB9}"/>
              </a:ext>
            </a:extLst>
          </p:cNvPr>
          <p:cNvSpPr/>
          <p:nvPr/>
        </p:nvSpPr>
        <p:spPr>
          <a:xfrm>
            <a:off x="4274825" y="1226669"/>
            <a:ext cx="209550" cy="209550"/>
          </a:xfrm>
          <a:prstGeom prst="donut">
            <a:avLst>
              <a:gd name="adj" fmla="val 1476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EF75DE8-682B-4DB3-B8F5-10BD07C33A06}"/>
              </a:ext>
            </a:extLst>
          </p:cNvPr>
          <p:cNvSpPr/>
          <p:nvPr/>
        </p:nvSpPr>
        <p:spPr>
          <a:xfrm rot="18900000">
            <a:off x="4473518" y="1368981"/>
            <a:ext cx="36000" cy="14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BEA20C-04F9-488B-880E-6AD0CF67F7C9}"/>
              </a:ext>
            </a:extLst>
          </p:cNvPr>
          <p:cNvSpPr txBox="1"/>
          <p:nvPr/>
        </p:nvSpPr>
        <p:spPr>
          <a:xfrm>
            <a:off x="1380805" y="2069981"/>
            <a:ext cx="814368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역할분담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AutoNum type="arabicParenR"/>
            </a:pP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크롤링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작업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김윤호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80%,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홍혁진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20%</a:t>
            </a:r>
          </a:p>
          <a:p>
            <a:pPr marL="342900" indent="-342900">
              <a:buAutoNum type="arabicParenR"/>
            </a:pP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AutoNum type="arabicParenR"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데이터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전처리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라벨링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작업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김윤호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60%,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홍혁진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40%</a:t>
            </a:r>
          </a:p>
          <a:p>
            <a:pPr marL="342900" indent="-342900">
              <a:buAutoNum type="arabicParenR"/>
            </a:pP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AutoNum type="arabicParenR"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모델 학습 작업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김윤호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20%,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홍혁진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80%</a:t>
            </a:r>
          </a:p>
          <a:p>
            <a:pPr marL="342900" indent="-342900">
              <a:buAutoNum type="arabicParenR"/>
            </a:pP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AutoNum type="arabicParenR"/>
            </a:pP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PPT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제작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김윤호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50%,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홍혁진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50%</a:t>
            </a:r>
          </a:p>
          <a:p>
            <a:pPr marL="342900" indent="-342900">
              <a:buAutoNum type="arabicParenR"/>
            </a:pP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AutoNum type="arabicParenR"/>
            </a:pP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790371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71500" y="736600"/>
            <a:ext cx="11125200" cy="59182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11569700" y="812800"/>
            <a:ext cx="0" cy="5508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698500" y="1146800"/>
            <a:ext cx="0" cy="14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711200" y="3013700"/>
            <a:ext cx="0" cy="32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689264" y="831272"/>
            <a:ext cx="10080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11200" y="6514442"/>
            <a:ext cx="867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9689264" y="6514442"/>
            <a:ext cx="183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999E77E9-2088-4260-B53C-82CEA7C9D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3566" y="80871"/>
            <a:ext cx="1306134" cy="6176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61316B-226F-461F-B314-F37AF2A7F9E9}"/>
              </a:ext>
            </a:extLst>
          </p:cNvPr>
          <p:cNvSpPr txBox="1"/>
          <p:nvPr/>
        </p:nvSpPr>
        <p:spPr>
          <a:xfrm>
            <a:off x="1810390" y="1368933"/>
            <a:ext cx="266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 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DDA07CF-B483-4C79-B440-AC519116F86F}"/>
              </a:ext>
            </a:extLst>
          </p:cNvPr>
          <p:cNvSpPr/>
          <p:nvPr/>
        </p:nvSpPr>
        <p:spPr>
          <a:xfrm>
            <a:off x="889962" y="1146801"/>
            <a:ext cx="3095985" cy="43439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rgbClr val="9AA6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latinLnBrk="0">
              <a:defRPr/>
            </a:pPr>
            <a:r>
              <a:rPr lang="ko-KR" altLang="en-US" sz="1500" b="1" i="1" kern="0" dirty="0">
                <a:solidFill>
                  <a:srgbClr val="9AA6C0"/>
                </a:solidFill>
              </a:rPr>
              <a:t>역할분담 및 프로젝트 핵심 사항</a:t>
            </a:r>
            <a:endParaRPr lang="en-US" altLang="ko-KR" sz="1500" b="1" i="1" kern="0" dirty="0">
              <a:solidFill>
                <a:srgbClr val="9AA6C0"/>
              </a:solidFill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9D4E2CEA-B394-4ED8-AB48-7E1F5DB77492}"/>
              </a:ext>
            </a:extLst>
          </p:cNvPr>
          <p:cNvSpPr/>
          <p:nvPr/>
        </p:nvSpPr>
        <p:spPr>
          <a:xfrm>
            <a:off x="4112947" y="1070230"/>
            <a:ext cx="568234" cy="568171"/>
          </a:xfrm>
          <a:prstGeom prst="roundRect">
            <a:avLst>
              <a:gd name="adj" fmla="val 50000"/>
            </a:avLst>
          </a:prstGeom>
          <a:solidFill>
            <a:srgbClr val="9AA6C0"/>
          </a:solidFill>
          <a:ln>
            <a:noFill/>
          </a:ln>
          <a:effectLst>
            <a:outerShdw blurRad="190500" dist="50800" dir="2700000" sx="98000" sy="98000" algn="tl" rotWithShape="0">
              <a:srgbClr val="9AA6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원형: 비어 있음 19">
            <a:extLst>
              <a:ext uri="{FF2B5EF4-FFF2-40B4-BE49-F238E27FC236}">
                <a16:creationId xmlns:a16="http://schemas.microsoft.com/office/drawing/2014/main" id="{24691D8F-A34D-4208-B337-BFB0C227FEB9}"/>
              </a:ext>
            </a:extLst>
          </p:cNvPr>
          <p:cNvSpPr/>
          <p:nvPr/>
        </p:nvSpPr>
        <p:spPr>
          <a:xfrm>
            <a:off x="4274825" y="1226669"/>
            <a:ext cx="209550" cy="209550"/>
          </a:xfrm>
          <a:prstGeom prst="donut">
            <a:avLst>
              <a:gd name="adj" fmla="val 1476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EF75DE8-682B-4DB3-B8F5-10BD07C33A06}"/>
              </a:ext>
            </a:extLst>
          </p:cNvPr>
          <p:cNvSpPr/>
          <p:nvPr/>
        </p:nvSpPr>
        <p:spPr>
          <a:xfrm rot="18900000">
            <a:off x="4473518" y="1368981"/>
            <a:ext cx="36000" cy="14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BEA20C-04F9-488B-880E-6AD0CF67F7C9}"/>
              </a:ext>
            </a:extLst>
          </p:cNvPr>
          <p:cNvSpPr txBox="1"/>
          <p:nvPr/>
        </p:nvSpPr>
        <p:spPr>
          <a:xfrm>
            <a:off x="1380805" y="2069980"/>
            <a:ext cx="987429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프로젝트 핵심 사항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 image dataset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과 직접 크롤링하여 얻은 이미지를 수작업으로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전처리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및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라벨링하는데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많은 시간이 소모됨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altLang="ko-K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YOLO_mark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를 사용하여 얼굴 부분만 추출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</a:t>
            </a:r>
          </a:p>
          <a:p>
            <a:pPr marL="285750" indent="-285750">
              <a:buFontTx/>
              <a:buChar char="-"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객체 탐지의 가장 대표적인 방법인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YOLO(You Only Look Once)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라는 모델을 사용하기 위해 환경 설정 과정에서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version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문제로 어려움이 있었지만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구글링하여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극복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기존의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YOLO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모델에 추가적으로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Custom dataset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을 학습시키기 위해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YOLO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학습 전용 프레임워크인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darknet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과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라벨링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전용 프로그램인 </a:t>
            </a:r>
            <a:r>
              <a:rPr lang="en-US" altLang="ko-K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YOLO_mark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를 사용하였는데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두 프로그램 모두 사용이 처음이다 보니 사용법 숙지에 많은 시간이 소모됨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마스크 이미지에 대한 객체 탐지 과정에서 원하는 만큼의 성능을 내기 위해 추가적으로 학습을 진행하는데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일 가량의 시간이 소모됨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69832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71500" y="736600"/>
            <a:ext cx="11125200" cy="59182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11569700" y="812800"/>
            <a:ext cx="0" cy="5508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698500" y="1146800"/>
            <a:ext cx="0" cy="14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711200" y="3013700"/>
            <a:ext cx="0" cy="32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689264" y="831272"/>
            <a:ext cx="10080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11200" y="6514442"/>
            <a:ext cx="867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9689264" y="6514442"/>
            <a:ext cx="183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999E77E9-2088-4260-B53C-82CEA7C9D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3566" y="80871"/>
            <a:ext cx="1306134" cy="6176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61316B-226F-461F-B314-F37AF2A7F9E9}"/>
              </a:ext>
            </a:extLst>
          </p:cNvPr>
          <p:cNvSpPr txBox="1"/>
          <p:nvPr/>
        </p:nvSpPr>
        <p:spPr>
          <a:xfrm>
            <a:off x="1810390" y="1368933"/>
            <a:ext cx="266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 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DDA07CF-B483-4C79-B440-AC519116F86F}"/>
              </a:ext>
            </a:extLst>
          </p:cNvPr>
          <p:cNvSpPr/>
          <p:nvPr/>
        </p:nvSpPr>
        <p:spPr>
          <a:xfrm>
            <a:off x="889962" y="1146801"/>
            <a:ext cx="3095985" cy="43439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rgbClr val="9AA6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latinLnBrk="0">
              <a:defRPr/>
            </a:pPr>
            <a:r>
              <a:rPr lang="ko-KR" altLang="en-US" sz="1500" b="1" i="1" kern="0" dirty="0">
                <a:solidFill>
                  <a:srgbClr val="9AA6C0"/>
                </a:solidFill>
              </a:rPr>
              <a:t>역할분담 및 프로젝트 핵심 사항</a:t>
            </a:r>
            <a:endParaRPr lang="en-US" altLang="ko-KR" sz="1500" b="1" i="1" kern="0" dirty="0">
              <a:solidFill>
                <a:srgbClr val="9AA6C0"/>
              </a:solidFill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9D4E2CEA-B394-4ED8-AB48-7E1F5DB77492}"/>
              </a:ext>
            </a:extLst>
          </p:cNvPr>
          <p:cNvSpPr/>
          <p:nvPr/>
        </p:nvSpPr>
        <p:spPr>
          <a:xfrm>
            <a:off x="4112947" y="1070230"/>
            <a:ext cx="568234" cy="568171"/>
          </a:xfrm>
          <a:prstGeom prst="roundRect">
            <a:avLst>
              <a:gd name="adj" fmla="val 50000"/>
            </a:avLst>
          </a:prstGeom>
          <a:solidFill>
            <a:srgbClr val="9AA6C0"/>
          </a:solidFill>
          <a:ln>
            <a:noFill/>
          </a:ln>
          <a:effectLst>
            <a:outerShdw blurRad="190500" dist="50800" dir="2700000" sx="98000" sy="98000" algn="tl" rotWithShape="0">
              <a:srgbClr val="9AA6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원형: 비어 있음 19">
            <a:extLst>
              <a:ext uri="{FF2B5EF4-FFF2-40B4-BE49-F238E27FC236}">
                <a16:creationId xmlns:a16="http://schemas.microsoft.com/office/drawing/2014/main" id="{24691D8F-A34D-4208-B337-BFB0C227FEB9}"/>
              </a:ext>
            </a:extLst>
          </p:cNvPr>
          <p:cNvSpPr/>
          <p:nvPr/>
        </p:nvSpPr>
        <p:spPr>
          <a:xfrm>
            <a:off x="4274825" y="1226669"/>
            <a:ext cx="209550" cy="209550"/>
          </a:xfrm>
          <a:prstGeom prst="donut">
            <a:avLst>
              <a:gd name="adj" fmla="val 1476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EF75DE8-682B-4DB3-B8F5-10BD07C33A06}"/>
              </a:ext>
            </a:extLst>
          </p:cNvPr>
          <p:cNvSpPr/>
          <p:nvPr/>
        </p:nvSpPr>
        <p:spPr>
          <a:xfrm rot="18900000">
            <a:off x="4473518" y="1368981"/>
            <a:ext cx="36000" cy="14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BEA20C-04F9-488B-880E-6AD0CF67F7C9}"/>
              </a:ext>
            </a:extLst>
          </p:cNvPr>
          <p:cNvSpPr txBox="1"/>
          <p:nvPr/>
        </p:nvSpPr>
        <p:spPr>
          <a:xfrm>
            <a:off x="1380804" y="2069981"/>
            <a:ext cx="1014445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프로젝트 자체 평가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프로그램 내부에서 저장된 그림이나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웹캠을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이용했을 때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mask / </a:t>
            </a:r>
            <a:r>
              <a:rPr lang="en-US" altLang="ko-K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no_mask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탐지의 성능이 좋음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충분한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dataset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를 확보하지 못하여 작은 이미지나 옆모습에 대한 탐지의 성능이 떨어짐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Output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과 실제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label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의 오차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(Loss)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를 줄이기위해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learning rate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와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batch size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등 파라미터 값을 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잘 조절해가며 학습을 진행함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학습시킨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mask detector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를 실사용 할 수 있게 적용시키지 못한 아쉬움이 있음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40502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71500" y="736600"/>
            <a:ext cx="11125200" cy="59182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11569700" y="812800"/>
            <a:ext cx="0" cy="5508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698500" y="1146800"/>
            <a:ext cx="0" cy="14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711200" y="3013700"/>
            <a:ext cx="0" cy="32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689264" y="831272"/>
            <a:ext cx="10080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11200" y="6514442"/>
            <a:ext cx="867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9689264" y="6514442"/>
            <a:ext cx="183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B157DFC-7093-47BC-8774-022DDC4B4F7A}"/>
              </a:ext>
            </a:extLst>
          </p:cNvPr>
          <p:cNvSpPr txBox="1"/>
          <p:nvPr/>
        </p:nvSpPr>
        <p:spPr>
          <a:xfrm>
            <a:off x="1708890" y="2798456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1) </a:t>
            </a:r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프로젝트 주제 설명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3F248E-F00B-4AED-9C18-CBA9BB74956A}"/>
              </a:ext>
            </a:extLst>
          </p:cNvPr>
          <p:cNvSpPr txBox="1"/>
          <p:nvPr/>
        </p:nvSpPr>
        <p:spPr>
          <a:xfrm>
            <a:off x="1708890" y="3432716"/>
            <a:ext cx="12073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2) </a:t>
            </a:r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데이터 수집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4CF590-3F7D-4C70-BED3-077CC90427E1}"/>
              </a:ext>
            </a:extLst>
          </p:cNvPr>
          <p:cNvSpPr txBox="1"/>
          <p:nvPr/>
        </p:nvSpPr>
        <p:spPr>
          <a:xfrm>
            <a:off x="1708890" y="4003884"/>
            <a:ext cx="13612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3) </a:t>
            </a:r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데이터 </a:t>
            </a:r>
            <a:r>
              <a:rPr lang="ko-KR" altLang="en-US" sz="1200" b="1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전처리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553630-3E76-4483-866A-98C5F7F63F6D}"/>
              </a:ext>
            </a:extLst>
          </p:cNvPr>
          <p:cNvSpPr txBox="1"/>
          <p:nvPr/>
        </p:nvSpPr>
        <p:spPr>
          <a:xfrm>
            <a:off x="1708890" y="4638883"/>
            <a:ext cx="14157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4) </a:t>
            </a:r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데이터 </a:t>
            </a:r>
            <a:r>
              <a:rPr lang="ko-KR" altLang="en-US" sz="1200" b="1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라벨링</a:t>
            </a: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 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F7BED83F-CFE2-45C9-8475-B4622F75816C}"/>
              </a:ext>
            </a:extLst>
          </p:cNvPr>
          <p:cNvCxnSpPr/>
          <p:nvPr/>
        </p:nvCxnSpPr>
        <p:spPr>
          <a:xfrm>
            <a:off x="1786379" y="2586800"/>
            <a:ext cx="3776648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FD93B2D6-3DB7-467A-8C3A-CCB174F4ACA4}"/>
              </a:ext>
            </a:extLst>
          </p:cNvPr>
          <p:cNvCxnSpPr/>
          <p:nvPr/>
        </p:nvCxnSpPr>
        <p:spPr>
          <a:xfrm>
            <a:off x="1786379" y="3221800"/>
            <a:ext cx="3776648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7962347-5079-4307-A0A5-41BD0558E493}"/>
              </a:ext>
            </a:extLst>
          </p:cNvPr>
          <p:cNvCxnSpPr/>
          <p:nvPr/>
        </p:nvCxnSpPr>
        <p:spPr>
          <a:xfrm>
            <a:off x="1786379" y="3856800"/>
            <a:ext cx="3776648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2A165EB0-306B-4D05-8F94-CE67D02B49CA}"/>
              </a:ext>
            </a:extLst>
          </p:cNvPr>
          <p:cNvCxnSpPr/>
          <p:nvPr/>
        </p:nvCxnSpPr>
        <p:spPr>
          <a:xfrm>
            <a:off x="1786379" y="4491800"/>
            <a:ext cx="3776648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DB0E6259-F11E-45D8-81E9-DAFC7E5D4487}"/>
              </a:ext>
            </a:extLst>
          </p:cNvPr>
          <p:cNvCxnSpPr/>
          <p:nvPr/>
        </p:nvCxnSpPr>
        <p:spPr>
          <a:xfrm>
            <a:off x="1786379" y="5126800"/>
            <a:ext cx="3776648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F165148-1A01-4316-A177-B47F338D9186}"/>
              </a:ext>
            </a:extLst>
          </p:cNvPr>
          <p:cNvSpPr txBox="1"/>
          <p:nvPr/>
        </p:nvSpPr>
        <p:spPr>
          <a:xfrm>
            <a:off x="5226573" y="2798456"/>
            <a:ext cx="377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b="1" dirty="0">
                <a:solidFill>
                  <a:srgbClr val="000A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01</a:t>
            </a:r>
            <a:endParaRPr lang="ko-KR" altLang="en-US" sz="1200" b="1" dirty="0">
              <a:solidFill>
                <a:srgbClr val="000A3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DEED2F-11B0-44CB-B36B-C77421BA08D5}"/>
              </a:ext>
            </a:extLst>
          </p:cNvPr>
          <p:cNvSpPr txBox="1"/>
          <p:nvPr/>
        </p:nvSpPr>
        <p:spPr>
          <a:xfrm>
            <a:off x="5239397" y="3432716"/>
            <a:ext cx="3642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02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BE82A53-D5F9-4A2E-BBA3-9109007A2368}"/>
              </a:ext>
            </a:extLst>
          </p:cNvPr>
          <p:cNvSpPr txBox="1"/>
          <p:nvPr/>
        </p:nvSpPr>
        <p:spPr>
          <a:xfrm>
            <a:off x="5239397" y="4003884"/>
            <a:ext cx="3642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03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A5FA699-19A7-4C1A-A945-79754FCC87BB}"/>
              </a:ext>
            </a:extLst>
          </p:cNvPr>
          <p:cNvSpPr txBox="1"/>
          <p:nvPr/>
        </p:nvSpPr>
        <p:spPr>
          <a:xfrm>
            <a:off x="5239397" y="4638883"/>
            <a:ext cx="3642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04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5831495-0496-4634-84A2-388AA30CB3D7}"/>
              </a:ext>
            </a:extLst>
          </p:cNvPr>
          <p:cNvSpPr txBox="1"/>
          <p:nvPr/>
        </p:nvSpPr>
        <p:spPr>
          <a:xfrm>
            <a:off x="6212607" y="2798456"/>
            <a:ext cx="10534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5) </a:t>
            </a:r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분석 모델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1842CD2-5ACE-413D-9CCD-CB247EC52664}"/>
              </a:ext>
            </a:extLst>
          </p:cNvPr>
          <p:cNvSpPr txBox="1"/>
          <p:nvPr/>
        </p:nvSpPr>
        <p:spPr>
          <a:xfrm>
            <a:off x="6212607" y="3432716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6) </a:t>
            </a:r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모델 훈련</a:t>
            </a:r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 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3EC7998-4C1D-4E2F-8A0B-9B381C902A37}"/>
              </a:ext>
            </a:extLst>
          </p:cNvPr>
          <p:cNvSpPr txBox="1"/>
          <p:nvPr/>
        </p:nvSpPr>
        <p:spPr>
          <a:xfrm>
            <a:off x="6212607" y="4003884"/>
            <a:ext cx="10534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7) </a:t>
            </a:r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데모 영상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6055A44-9D8D-4EDB-89C2-899E248ED993}"/>
              </a:ext>
            </a:extLst>
          </p:cNvPr>
          <p:cNvSpPr txBox="1"/>
          <p:nvPr/>
        </p:nvSpPr>
        <p:spPr>
          <a:xfrm>
            <a:off x="6212607" y="4638883"/>
            <a:ext cx="26019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8) </a:t>
            </a:r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역할분담 및 프로젝트 핵심 사항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6D436B2B-2438-4385-87A7-030BA1201ECF}"/>
              </a:ext>
            </a:extLst>
          </p:cNvPr>
          <p:cNvCxnSpPr/>
          <p:nvPr/>
        </p:nvCxnSpPr>
        <p:spPr>
          <a:xfrm>
            <a:off x="6290096" y="2586800"/>
            <a:ext cx="3776648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7A18F3A7-26D4-4EF1-8EB5-0894004A2A89}"/>
              </a:ext>
            </a:extLst>
          </p:cNvPr>
          <p:cNvCxnSpPr/>
          <p:nvPr/>
        </p:nvCxnSpPr>
        <p:spPr>
          <a:xfrm>
            <a:off x="6290096" y="3221800"/>
            <a:ext cx="3776648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EFB419BD-4481-42B9-8BC9-397B39DC7236}"/>
              </a:ext>
            </a:extLst>
          </p:cNvPr>
          <p:cNvCxnSpPr/>
          <p:nvPr/>
        </p:nvCxnSpPr>
        <p:spPr>
          <a:xfrm>
            <a:off x="6290096" y="3856800"/>
            <a:ext cx="3776648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8EF8F2AC-0FA7-46C9-B137-4FC7DE971BCF}"/>
              </a:ext>
            </a:extLst>
          </p:cNvPr>
          <p:cNvCxnSpPr/>
          <p:nvPr/>
        </p:nvCxnSpPr>
        <p:spPr>
          <a:xfrm>
            <a:off x="6290096" y="4491800"/>
            <a:ext cx="3776648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CB8D2C71-7CC3-4839-BAE4-71E019545E6B}"/>
              </a:ext>
            </a:extLst>
          </p:cNvPr>
          <p:cNvCxnSpPr/>
          <p:nvPr/>
        </p:nvCxnSpPr>
        <p:spPr>
          <a:xfrm>
            <a:off x="6290096" y="5126800"/>
            <a:ext cx="3776648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F286D04-7BB3-48F4-93AD-F0D266C19523}"/>
              </a:ext>
            </a:extLst>
          </p:cNvPr>
          <p:cNvSpPr txBox="1"/>
          <p:nvPr/>
        </p:nvSpPr>
        <p:spPr>
          <a:xfrm>
            <a:off x="9743114" y="2798456"/>
            <a:ext cx="3642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b="1" dirty="0">
                <a:solidFill>
                  <a:srgbClr val="000A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05</a:t>
            </a:r>
            <a:endParaRPr lang="ko-KR" altLang="en-US" sz="1200" b="1" dirty="0">
              <a:solidFill>
                <a:srgbClr val="000A3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1221086-3597-44B5-AAED-87771BEB47BD}"/>
              </a:ext>
            </a:extLst>
          </p:cNvPr>
          <p:cNvSpPr txBox="1"/>
          <p:nvPr/>
        </p:nvSpPr>
        <p:spPr>
          <a:xfrm>
            <a:off x="9743115" y="3432716"/>
            <a:ext cx="3642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06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97584D1-3734-4215-ABFE-94E13C30ECC5}"/>
              </a:ext>
            </a:extLst>
          </p:cNvPr>
          <p:cNvSpPr txBox="1"/>
          <p:nvPr/>
        </p:nvSpPr>
        <p:spPr>
          <a:xfrm>
            <a:off x="9743114" y="4003884"/>
            <a:ext cx="3642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07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B788A95-4E92-4563-A602-2A1869F3E105}"/>
              </a:ext>
            </a:extLst>
          </p:cNvPr>
          <p:cNvSpPr txBox="1"/>
          <p:nvPr/>
        </p:nvSpPr>
        <p:spPr>
          <a:xfrm>
            <a:off x="9743114" y="4638883"/>
            <a:ext cx="3642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08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F2A91A6D-82C6-4088-ABD8-AFA730ABB6E8}"/>
              </a:ext>
            </a:extLst>
          </p:cNvPr>
          <p:cNvGrpSpPr/>
          <p:nvPr/>
        </p:nvGrpSpPr>
        <p:grpSpPr>
          <a:xfrm>
            <a:off x="1708890" y="1245978"/>
            <a:ext cx="2787973" cy="540002"/>
            <a:chOff x="4707075" y="1625598"/>
            <a:chExt cx="2787973" cy="540002"/>
          </a:xfrm>
          <a:gradFill>
            <a:gsLst>
              <a:gs pos="0">
                <a:srgbClr val="55B4C8"/>
              </a:gs>
              <a:gs pos="100000">
                <a:srgbClr val="45C4AC"/>
              </a:gs>
            </a:gsLst>
            <a:lin ang="5400000" scaled="1"/>
          </a:gradFill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3123A09E-A9DB-48BF-B10B-06982475C35D}"/>
                </a:ext>
              </a:extLst>
            </p:cNvPr>
            <p:cNvSpPr/>
            <p:nvPr/>
          </p:nvSpPr>
          <p:spPr>
            <a:xfrm>
              <a:off x="4707075" y="1625600"/>
              <a:ext cx="540000" cy="540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0">
                <a:latin typeface="+mj-ea"/>
                <a:ea typeface="+mj-ea"/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5FE1551D-9BB6-4F0F-A610-7DB74AE8D23D}"/>
                </a:ext>
              </a:extLst>
            </p:cNvPr>
            <p:cNvSpPr/>
            <p:nvPr/>
          </p:nvSpPr>
          <p:spPr>
            <a:xfrm>
              <a:off x="6955048" y="1625598"/>
              <a:ext cx="540000" cy="540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0">
                <a:latin typeface="+mj-ea"/>
                <a:ea typeface="+mj-ea"/>
              </a:endParaRP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D61D2DF0-0E7C-4EA6-97BA-07BCD41FFFA5}"/>
                </a:ext>
              </a:extLst>
            </p:cNvPr>
            <p:cNvSpPr/>
            <p:nvPr/>
          </p:nvSpPr>
          <p:spPr>
            <a:xfrm>
              <a:off x="4977075" y="1625599"/>
              <a:ext cx="2247973" cy="5400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+mj-ea"/>
                  <a:ea typeface="+mj-ea"/>
                </a:rPr>
                <a:t>Contents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0207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71500" y="736600"/>
            <a:ext cx="11125200" cy="59182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11569700" y="812800"/>
            <a:ext cx="0" cy="5508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698500" y="1146800"/>
            <a:ext cx="0" cy="14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711200" y="3013700"/>
            <a:ext cx="0" cy="32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689264" y="831272"/>
            <a:ext cx="10080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11200" y="6514442"/>
            <a:ext cx="867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9689264" y="6514442"/>
            <a:ext cx="183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999E77E9-2088-4260-B53C-82CEA7C9D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3566" y="80871"/>
            <a:ext cx="1306134" cy="6176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61316B-226F-461F-B314-F37AF2A7F9E9}"/>
              </a:ext>
            </a:extLst>
          </p:cNvPr>
          <p:cNvSpPr txBox="1"/>
          <p:nvPr/>
        </p:nvSpPr>
        <p:spPr>
          <a:xfrm>
            <a:off x="1810390" y="1368933"/>
            <a:ext cx="266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 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DDA07CF-B483-4C79-B440-AC519116F86F}"/>
              </a:ext>
            </a:extLst>
          </p:cNvPr>
          <p:cNvSpPr/>
          <p:nvPr/>
        </p:nvSpPr>
        <p:spPr>
          <a:xfrm>
            <a:off x="889963" y="1146801"/>
            <a:ext cx="3031522" cy="43439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rgbClr val="9AA6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latinLnBrk="0">
              <a:defRPr/>
            </a:pPr>
            <a:r>
              <a:rPr lang="ko-KR" altLang="en-US" sz="2000" b="1" i="1" kern="0" dirty="0">
                <a:solidFill>
                  <a:srgbClr val="9AA6C0"/>
                </a:solidFill>
              </a:rPr>
              <a:t>주제 설명</a:t>
            </a:r>
            <a:endParaRPr lang="en-US" altLang="ko-KR" sz="2000" b="1" i="1" kern="0" dirty="0">
              <a:solidFill>
                <a:srgbClr val="9AA6C0"/>
              </a:solidFill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9D4E2CEA-B394-4ED8-AB48-7E1F5DB77492}"/>
              </a:ext>
            </a:extLst>
          </p:cNvPr>
          <p:cNvSpPr/>
          <p:nvPr/>
        </p:nvSpPr>
        <p:spPr>
          <a:xfrm>
            <a:off x="4112947" y="1070230"/>
            <a:ext cx="568234" cy="568171"/>
          </a:xfrm>
          <a:prstGeom prst="roundRect">
            <a:avLst>
              <a:gd name="adj" fmla="val 50000"/>
            </a:avLst>
          </a:prstGeom>
          <a:solidFill>
            <a:srgbClr val="9AA6C0"/>
          </a:solidFill>
          <a:ln>
            <a:noFill/>
          </a:ln>
          <a:effectLst>
            <a:outerShdw blurRad="190500" dist="50800" dir="2700000" sx="98000" sy="98000" algn="tl" rotWithShape="0">
              <a:srgbClr val="9AA6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원형: 비어 있음 19">
            <a:extLst>
              <a:ext uri="{FF2B5EF4-FFF2-40B4-BE49-F238E27FC236}">
                <a16:creationId xmlns:a16="http://schemas.microsoft.com/office/drawing/2014/main" id="{24691D8F-A34D-4208-B337-BFB0C227FEB9}"/>
              </a:ext>
            </a:extLst>
          </p:cNvPr>
          <p:cNvSpPr/>
          <p:nvPr/>
        </p:nvSpPr>
        <p:spPr>
          <a:xfrm>
            <a:off x="4274825" y="1226669"/>
            <a:ext cx="209550" cy="209550"/>
          </a:xfrm>
          <a:prstGeom prst="donut">
            <a:avLst>
              <a:gd name="adj" fmla="val 1476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EF75DE8-682B-4DB3-B8F5-10BD07C33A06}"/>
              </a:ext>
            </a:extLst>
          </p:cNvPr>
          <p:cNvSpPr/>
          <p:nvPr/>
        </p:nvSpPr>
        <p:spPr>
          <a:xfrm rot="18900000">
            <a:off x="4473518" y="1368981"/>
            <a:ext cx="36000" cy="14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C0B4DD-9A73-4673-8317-7EA2E5204E7D}"/>
              </a:ext>
            </a:extLst>
          </p:cNvPr>
          <p:cNvSpPr txBox="1"/>
          <p:nvPr/>
        </p:nvSpPr>
        <p:spPr>
          <a:xfrm>
            <a:off x="1091449" y="1999007"/>
            <a:ext cx="5903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mbria" panose="02040503050406030204" pitchFamily="18" charset="0"/>
              </a:rPr>
              <a:t>Real-time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으로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mbria" panose="02040503050406030204" pitchFamily="18" charset="0"/>
              </a:rPr>
              <a:t>mask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Cambria" panose="02040503050406030204" pitchFamily="18" charset="0"/>
              </a:rPr>
              <a:t>detection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AAA89E91-D176-4DE0-9D3D-394220BC7D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454" y="2786155"/>
            <a:ext cx="3362285" cy="2808218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8EC42897-FCE9-431B-93DB-E89D419C8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1181" y="2634490"/>
            <a:ext cx="2144118" cy="3240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D1BFA803-1D11-4BA1-9255-9A6B0FBE00B1}"/>
              </a:ext>
            </a:extLst>
          </p:cNvPr>
          <p:cNvSpPr txBox="1"/>
          <p:nvPr/>
        </p:nvSpPr>
        <p:spPr>
          <a:xfrm>
            <a:off x="7274919" y="2953783"/>
            <a:ext cx="38576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Mask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이미지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: Red box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r>
              <a:rPr lang="en-US" altLang="ko-K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No_mask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이미지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: Blue box 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83463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71500" y="736600"/>
            <a:ext cx="11125200" cy="59182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11569700" y="812800"/>
            <a:ext cx="0" cy="5508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698500" y="1146800"/>
            <a:ext cx="0" cy="14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711200" y="3013700"/>
            <a:ext cx="0" cy="32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689264" y="831272"/>
            <a:ext cx="10080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11200" y="6514442"/>
            <a:ext cx="867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9689264" y="6514442"/>
            <a:ext cx="183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999E77E9-2088-4260-B53C-82CEA7C9D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3566" y="80871"/>
            <a:ext cx="1306134" cy="6176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61316B-226F-461F-B314-F37AF2A7F9E9}"/>
              </a:ext>
            </a:extLst>
          </p:cNvPr>
          <p:cNvSpPr txBox="1"/>
          <p:nvPr/>
        </p:nvSpPr>
        <p:spPr>
          <a:xfrm>
            <a:off x="1810390" y="1368933"/>
            <a:ext cx="266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 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DDA07CF-B483-4C79-B440-AC519116F86F}"/>
              </a:ext>
            </a:extLst>
          </p:cNvPr>
          <p:cNvSpPr/>
          <p:nvPr/>
        </p:nvSpPr>
        <p:spPr>
          <a:xfrm>
            <a:off x="889963" y="1146801"/>
            <a:ext cx="3031522" cy="43439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rgbClr val="9AA6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latinLnBrk="0">
              <a:defRPr/>
            </a:pPr>
            <a:r>
              <a:rPr lang="ko-KR" altLang="en-US" sz="2000" b="1" i="1" kern="0" dirty="0">
                <a:solidFill>
                  <a:srgbClr val="9AA6C0"/>
                </a:solidFill>
              </a:rPr>
              <a:t>데이터 수집</a:t>
            </a:r>
            <a:endParaRPr lang="en-US" altLang="ko-KR" sz="2000" b="1" i="1" kern="0" dirty="0">
              <a:solidFill>
                <a:srgbClr val="9AA6C0"/>
              </a:solidFill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9D4E2CEA-B394-4ED8-AB48-7E1F5DB77492}"/>
              </a:ext>
            </a:extLst>
          </p:cNvPr>
          <p:cNvSpPr/>
          <p:nvPr/>
        </p:nvSpPr>
        <p:spPr>
          <a:xfrm>
            <a:off x="4112947" y="1070230"/>
            <a:ext cx="568234" cy="568171"/>
          </a:xfrm>
          <a:prstGeom prst="roundRect">
            <a:avLst>
              <a:gd name="adj" fmla="val 50000"/>
            </a:avLst>
          </a:prstGeom>
          <a:solidFill>
            <a:srgbClr val="9AA6C0"/>
          </a:solidFill>
          <a:ln>
            <a:noFill/>
          </a:ln>
          <a:effectLst>
            <a:outerShdw blurRad="190500" dist="50800" dir="2700000" sx="98000" sy="98000" algn="tl" rotWithShape="0">
              <a:srgbClr val="9AA6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원형: 비어 있음 19">
            <a:extLst>
              <a:ext uri="{FF2B5EF4-FFF2-40B4-BE49-F238E27FC236}">
                <a16:creationId xmlns:a16="http://schemas.microsoft.com/office/drawing/2014/main" id="{24691D8F-A34D-4208-B337-BFB0C227FEB9}"/>
              </a:ext>
            </a:extLst>
          </p:cNvPr>
          <p:cNvSpPr/>
          <p:nvPr/>
        </p:nvSpPr>
        <p:spPr>
          <a:xfrm>
            <a:off x="4274825" y="1226669"/>
            <a:ext cx="209550" cy="209550"/>
          </a:xfrm>
          <a:prstGeom prst="donut">
            <a:avLst>
              <a:gd name="adj" fmla="val 1476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EF75DE8-682B-4DB3-B8F5-10BD07C33A06}"/>
              </a:ext>
            </a:extLst>
          </p:cNvPr>
          <p:cNvSpPr/>
          <p:nvPr/>
        </p:nvSpPr>
        <p:spPr>
          <a:xfrm rot="18900000">
            <a:off x="4473518" y="1368981"/>
            <a:ext cx="36000" cy="14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9254FD71-F61D-4D6B-A91F-52A74EC599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963" y="1945512"/>
            <a:ext cx="5820587" cy="990738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E4D58A50-3175-4FB7-A6D1-5A6384FB0F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963" y="3143497"/>
            <a:ext cx="5820583" cy="2946555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215CF89-15E4-489B-9D0B-01E9E2E1DD1E}"/>
              </a:ext>
            </a:extLst>
          </p:cNvPr>
          <p:cNvSpPr txBox="1"/>
          <p:nvPr/>
        </p:nvSpPr>
        <p:spPr>
          <a:xfrm>
            <a:off x="6956143" y="3200938"/>
            <a:ext cx="44865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Naver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에서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‘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마스크 착용한 사람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‘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이라는 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키워드로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1000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장의 이미지를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크롤링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부적절한 이미지는 수작업으로 제거</a:t>
            </a:r>
          </a:p>
        </p:txBody>
      </p:sp>
    </p:spTree>
    <p:extLst>
      <p:ext uri="{BB962C8B-B14F-4D97-AF65-F5344CB8AC3E}">
        <p14:creationId xmlns:p14="http://schemas.microsoft.com/office/powerpoint/2010/main" val="3807641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71500" y="736600"/>
            <a:ext cx="11125200" cy="59182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11569700" y="812800"/>
            <a:ext cx="0" cy="5508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698500" y="1146800"/>
            <a:ext cx="0" cy="14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711200" y="3013700"/>
            <a:ext cx="0" cy="32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689264" y="831272"/>
            <a:ext cx="10080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11200" y="6514442"/>
            <a:ext cx="867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9689264" y="6514442"/>
            <a:ext cx="183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999E77E9-2088-4260-B53C-82CEA7C9D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3566" y="80871"/>
            <a:ext cx="1306134" cy="6176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61316B-226F-461F-B314-F37AF2A7F9E9}"/>
              </a:ext>
            </a:extLst>
          </p:cNvPr>
          <p:cNvSpPr txBox="1"/>
          <p:nvPr/>
        </p:nvSpPr>
        <p:spPr>
          <a:xfrm>
            <a:off x="1810390" y="1368933"/>
            <a:ext cx="266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 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DDA07CF-B483-4C79-B440-AC519116F86F}"/>
              </a:ext>
            </a:extLst>
          </p:cNvPr>
          <p:cNvSpPr/>
          <p:nvPr/>
        </p:nvSpPr>
        <p:spPr>
          <a:xfrm>
            <a:off x="889963" y="1146801"/>
            <a:ext cx="3031522" cy="43439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rgbClr val="9AA6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latinLnBrk="0">
              <a:defRPr/>
            </a:pPr>
            <a:r>
              <a:rPr lang="ko-KR" altLang="en-US" sz="2000" b="1" i="1" kern="0" dirty="0">
                <a:solidFill>
                  <a:srgbClr val="9AA6C0"/>
                </a:solidFill>
              </a:rPr>
              <a:t>데이터 수집</a:t>
            </a:r>
            <a:endParaRPr lang="en-US" altLang="ko-KR" sz="2000" b="1" i="1" kern="0" dirty="0">
              <a:solidFill>
                <a:srgbClr val="9AA6C0"/>
              </a:solidFill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9D4E2CEA-B394-4ED8-AB48-7E1F5DB77492}"/>
              </a:ext>
            </a:extLst>
          </p:cNvPr>
          <p:cNvSpPr/>
          <p:nvPr/>
        </p:nvSpPr>
        <p:spPr>
          <a:xfrm>
            <a:off x="4112947" y="1070230"/>
            <a:ext cx="568234" cy="568171"/>
          </a:xfrm>
          <a:prstGeom prst="roundRect">
            <a:avLst>
              <a:gd name="adj" fmla="val 50000"/>
            </a:avLst>
          </a:prstGeom>
          <a:solidFill>
            <a:srgbClr val="9AA6C0"/>
          </a:solidFill>
          <a:ln>
            <a:noFill/>
          </a:ln>
          <a:effectLst>
            <a:outerShdw blurRad="190500" dist="50800" dir="2700000" sx="98000" sy="98000" algn="tl" rotWithShape="0">
              <a:srgbClr val="9AA6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원형: 비어 있음 19">
            <a:extLst>
              <a:ext uri="{FF2B5EF4-FFF2-40B4-BE49-F238E27FC236}">
                <a16:creationId xmlns:a16="http://schemas.microsoft.com/office/drawing/2014/main" id="{24691D8F-A34D-4208-B337-BFB0C227FEB9}"/>
              </a:ext>
            </a:extLst>
          </p:cNvPr>
          <p:cNvSpPr/>
          <p:nvPr/>
        </p:nvSpPr>
        <p:spPr>
          <a:xfrm>
            <a:off x="4274825" y="1226669"/>
            <a:ext cx="209550" cy="209550"/>
          </a:xfrm>
          <a:prstGeom prst="donut">
            <a:avLst>
              <a:gd name="adj" fmla="val 1476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EF75DE8-682B-4DB3-B8F5-10BD07C33A06}"/>
              </a:ext>
            </a:extLst>
          </p:cNvPr>
          <p:cNvSpPr/>
          <p:nvPr/>
        </p:nvSpPr>
        <p:spPr>
          <a:xfrm rot="18900000">
            <a:off x="4473518" y="1368981"/>
            <a:ext cx="36000" cy="14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4458A1EB-7E1B-4D17-9FC6-B93C91386C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169" y="1945146"/>
            <a:ext cx="2439437" cy="922161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AD402ABE-1034-46C6-843C-A9435AE84F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3169" y="2964286"/>
            <a:ext cx="5650202" cy="1415415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73B15DEC-4EFC-4D3E-B856-5372DD68F0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3168" y="4486698"/>
            <a:ext cx="5650189" cy="1396868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DFCF151A-C2C6-4F1F-9661-7F65A448A725}"/>
              </a:ext>
            </a:extLst>
          </p:cNvPr>
          <p:cNvSpPr txBox="1"/>
          <p:nvPr/>
        </p:nvSpPr>
        <p:spPr>
          <a:xfrm>
            <a:off x="6899009" y="3347506"/>
            <a:ext cx="46262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Kaggle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에서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 image dataset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활용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Mask / </a:t>
            </a:r>
            <a:r>
              <a:rPr lang="en-US" altLang="ko-K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No_mask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이미지를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2000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장 수집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01CD7-CE62-48B7-838F-AB3CBCBCECDF}"/>
              </a:ext>
            </a:extLst>
          </p:cNvPr>
          <p:cNvSpPr txBox="1"/>
          <p:nvPr/>
        </p:nvSpPr>
        <p:spPr>
          <a:xfrm>
            <a:off x="6899010" y="4793990"/>
            <a:ext cx="43622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è"/>
            </a:pPr>
            <a:r>
              <a:rPr lang="ko-KR" altLang="en-US" sz="2200" dirty="0">
                <a:sym typeface="Wingdings" panose="05000000000000000000" pitchFamily="2" charset="2"/>
              </a:rPr>
              <a:t>전체 </a:t>
            </a:r>
            <a:r>
              <a:rPr lang="ko-KR" altLang="en-US" sz="2200" dirty="0"/>
              <a:t>이미지</a:t>
            </a:r>
            <a:r>
              <a:rPr lang="en-US" altLang="ko-KR" sz="2200" dirty="0"/>
              <a:t>(</a:t>
            </a:r>
            <a:r>
              <a:rPr lang="en-US" altLang="ko-KR" sz="2200" dirty="0" err="1"/>
              <a:t>Naver</a:t>
            </a:r>
            <a:r>
              <a:rPr lang="en-US" altLang="ko-KR" sz="2200" dirty="0"/>
              <a:t> + Kaggle)</a:t>
            </a:r>
          </a:p>
          <a:p>
            <a:r>
              <a:rPr lang="en-US" altLang="ko-KR" sz="2200" dirty="0"/>
              <a:t>                3000</a:t>
            </a:r>
            <a:r>
              <a:rPr lang="ko-KR" altLang="en-US" sz="2200" dirty="0"/>
              <a:t>장</a:t>
            </a:r>
          </a:p>
        </p:txBody>
      </p:sp>
    </p:spTree>
    <p:extLst>
      <p:ext uri="{BB962C8B-B14F-4D97-AF65-F5344CB8AC3E}">
        <p14:creationId xmlns:p14="http://schemas.microsoft.com/office/powerpoint/2010/main" val="2270055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71500" y="736600"/>
            <a:ext cx="11125200" cy="59182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11569700" y="812800"/>
            <a:ext cx="0" cy="5508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698500" y="1146800"/>
            <a:ext cx="0" cy="14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711200" y="3013700"/>
            <a:ext cx="0" cy="32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689264" y="831272"/>
            <a:ext cx="10080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11200" y="6514442"/>
            <a:ext cx="867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9689264" y="6514442"/>
            <a:ext cx="183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999E77E9-2088-4260-B53C-82CEA7C9D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3566" y="80871"/>
            <a:ext cx="1306134" cy="6176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61316B-226F-461F-B314-F37AF2A7F9E9}"/>
              </a:ext>
            </a:extLst>
          </p:cNvPr>
          <p:cNvSpPr txBox="1"/>
          <p:nvPr/>
        </p:nvSpPr>
        <p:spPr>
          <a:xfrm>
            <a:off x="1810390" y="1368933"/>
            <a:ext cx="266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 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DDA07CF-B483-4C79-B440-AC519116F86F}"/>
              </a:ext>
            </a:extLst>
          </p:cNvPr>
          <p:cNvSpPr/>
          <p:nvPr/>
        </p:nvSpPr>
        <p:spPr>
          <a:xfrm>
            <a:off x="889963" y="1146801"/>
            <a:ext cx="3031522" cy="43439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rgbClr val="9AA6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latinLnBrk="0">
              <a:defRPr/>
            </a:pPr>
            <a:r>
              <a:rPr lang="ko-KR" altLang="en-US" sz="2000" b="1" i="1" kern="0" dirty="0">
                <a:solidFill>
                  <a:srgbClr val="9AA6C0"/>
                </a:solidFill>
              </a:rPr>
              <a:t>데이터 </a:t>
            </a:r>
            <a:r>
              <a:rPr lang="ko-KR" altLang="en-US" sz="2000" b="1" i="1" kern="0" dirty="0" err="1">
                <a:solidFill>
                  <a:srgbClr val="9AA6C0"/>
                </a:solidFill>
              </a:rPr>
              <a:t>전처리</a:t>
            </a:r>
            <a:endParaRPr lang="en-US" altLang="ko-KR" sz="2000" b="1" i="1" kern="0" dirty="0">
              <a:solidFill>
                <a:srgbClr val="9AA6C0"/>
              </a:solidFill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9D4E2CEA-B394-4ED8-AB48-7E1F5DB77492}"/>
              </a:ext>
            </a:extLst>
          </p:cNvPr>
          <p:cNvSpPr/>
          <p:nvPr/>
        </p:nvSpPr>
        <p:spPr>
          <a:xfrm>
            <a:off x="4112947" y="1070230"/>
            <a:ext cx="568234" cy="568171"/>
          </a:xfrm>
          <a:prstGeom prst="roundRect">
            <a:avLst>
              <a:gd name="adj" fmla="val 50000"/>
            </a:avLst>
          </a:prstGeom>
          <a:solidFill>
            <a:srgbClr val="9AA6C0"/>
          </a:solidFill>
          <a:ln>
            <a:noFill/>
          </a:ln>
          <a:effectLst>
            <a:outerShdw blurRad="190500" dist="50800" dir="2700000" sx="98000" sy="98000" algn="tl" rotWithShape="0">
              <a:srgbClr val="9AA6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원형: 비어 있음 19">
            <a:extLst>
              <a:ext uri="{FF2B5EF4-FFF2-40B4-BE49-F238E27FC236}">
                <a16:creationId xmlns:a16="http://schemas.microsoft.com/office/drawing/2014/main" id="{24691D8F-A34D-4208-B337-BFB0C227FEB9}"/>
              </a:ext>
            </a:extLst>
          </p:cNvPr>
          <p:cNvSpPr/>
          <p:nvPr/>
        </p:nvSpPr>
        <p:spPr>
          <a:xfrm>
            <a:off x="4274825" y="1226669"/>
            <a:ext cx="209550" cy="209550"/>
          </a:xfrm>
          <a:prstGeom prst="donut">
            <a:avLst>
              <a:gd name="adj" fmla="val 1476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EF75DE8-682B-4DB3-B8F5-10BD07C33A06}"/>
              </a:ext>
            </a:extLst>
          </p:cNvPr>
          <p:cNvSpPr/>
          <p:nvPr/>
        </p:nvSpPr>
        <p:spPr>
          <a:xfrm rot="18900000">
            <a:off x="4473518" y="1368981"/>
            <a:ext cx="36000" cy="14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99C9B47-D99D-43D9-8D91-436314AEC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9988" y="1896719"/>
            <a:ext cx="3193852" cy="201005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D846446-A3A1-4020-B32B-9AE5234B97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5631" y="4159567"/>
            <a:ext cx="4363059" cy="186716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745EB37-3492-49D8-AF13-FDF51419DD7B}"/>
              </a:ext>
            </a:extLst>
          </p:cNvPr>
          <p:cNvSpPr txBox="1"/>
          <p:nvPr/>
        </p:nvSpPr>
        <p:spPr>
          <a:xfrm>
            <a:off x="6134100" y="3013700"/>
            <a:ext cx="50209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라벨링을 하기 위해 이미지 이름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인덱싱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ex) Image_number.png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63759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71500" y="736600"/>
            <a:ext cx="11125200" cy="59182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11569700" y="812800"/>
            <a:ext cx="0" cy="5508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698500" y="1146800"/>
            <a:ext cx="0" cy="14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711200" y="3013700"/>
            <a:ext cx="0" cy="32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689264" y="831272"/>
            <a:ext cx="10080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11200" y="6514442"/>
            <a:ext cx="867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9689264" y="6514442"/>
            <a:ext cx="183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999E77E9-2088-4260-B53C-82CEA7C9D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3566" y="80871"/>
            <a:ext cx="1306134" cy="6176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61316B-226F-461F-B314-F37AF2A7F9E9}"/>
              </a:ext>
            </a:extLst>
          </p:cNvPr>
          <p:cNvSpPr txBox="1"/>
          <p:nvPr/>
        </p:nvSpPr>
        <p:spPr>
          <a:xfrm>
            <a:off x="1810390" y="1368933"/>
            <a:ext cx="266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 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DDA07CF-B483-4C79-B440-AC519116F86F}"/>
              </a:ext>
            </a:extLst>
          </p:cNvPr>
          <p:cNvSpPr/>
          <p:nvPr/>
        </p:nvSpPr>
        <p:spPr>
          <a:xfrm>
            <a:off x="889963" y="1146801"/>
            <a:ext cx="3031522" cy="43439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rgbClr val="9AA6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latinLnBrk="0">
              <a:defRPr/>
            </a:pPr>
            <a:r>
              <a:rPr lang="ko-KR" altLang="en-US" sz="2000" b="1" i="1" kern="0" dirty="0">
                <a:solidFill>
                  <a:srgbClr val="9AA6C0"/>
                </a:solidFill>
              </a:rPr>
              <a:t>데이터 </a:t>
            </a:r>
            <a:r>
              <a:rPr lang="ko-KR" altLang="en-US" sz="2000" b="1" i="1" kern="0" dirty="0" err="1">
                <a:solidFill>
                  <a:srgbClr val="9AA6C0"/>
                </a:solidFill>
              </a:rPr>
              <a:t>라벨링</a:t>
            </a:r>
            <a:endParaRPr lang="en-US" altLang="ko-KR" sz="2000" b="1" i="1" kern="0" dirty="0">
              <a:solidFill>
                <a:srgbClr val="9AA6C0"/>
              </a:solidFill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9D4E2CEA-B394-4ED8-AB48-7E1F5DB77492}"/>
              </a:ext>
            </a:extLst>
          </p:cNvPr>
          <p:cNvSpPr/>
          <p:nvPr/>
        </p:nvSpPr>
        <p:spPr>
          <a:xfrm>
            <a:off x="4112947" y="1070230"/>
            <a:ext cx="568234" cy="568171"/>
          </a:xfrm>
          <a:prstGeom prst="roundRect">
            <a:avLst>
              <a:gd name="adj" fmla="val 50000"/>
            </a:avLst>
          </a:prstGeom>
          <a:solidFill>
            <a:srgbClr val="9AA6C0"/>
          </a:solidFill>
          <a:ln>
            <a:noFill/>
          </a:ln>
          <a:effectLst>
            <a:outerShdw blurRad="190500" dist="50800" dir="2700000" sx="98000" sy="98000" algn="tl" rotWithShape="0">
              <a:srgbClr val="9AA6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원형: 비어 있음 19">
            <a:extLst>
              <a:ext uri="{FF2B5EF4-FFF2-40B4-BE49-F238E27FC236}">
                <a16:creationId xmlns:a16="http://schemas.microsoft.com/office/drawing/2014/main" id="{24691D8F-A34D-4208-B337-BFB0C227FEB9}"/>
              </a:ext>
            </a:extLst>
          </p:cNvPr>
          <p:cNvSpPr/>
          <p:nvPr/>
        </p:nvSpPr>
        <p:spPr>
          <a:xfrm>
            <a:off x="4274825" y="1226669"/>
            <a:ext cx="209550" cy="209550"/>
          </a:xfrm>
          <a:prstGeom prst="donut">
            <a:avLst>
              <a:gd name="adj" fmla="val 1476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EF75DE8-682B-4DB3-B8F5-10BD07C33A06}"/>
              </a:ext>
            </a:extLst>
          </p:cNvPr>
          <p:cNvSpPr/>
          <p:nvPr/>
        </p:nvSpPr>
        <p:spPr>
          <a:xfrm rot="18900000">
            <a:off x="4473518" y="1368981"/>
            <a:ext cx="36000" cy="14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45EB37-3492-49D8-AF13-FDF51419DD7B}"/>
              </a:ext>
            </a:extLst>
          </p:cNvPr>
          <p:cNvSpPr txBox="1"/>
          <p:nvPr/>
        </p:nvSpPr>
        <p:spPr>
          <a:xfrm>
            <a:off x="6470681" y="2356039"/>
            <a:ext cx="502091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얼굴에 해당하는 부분만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training data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로 사용되기 때문에 </a:t>
            </a:r>
            <a:r>
              <a:rPr lang="en-US" altLang="ko-K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Yolo_mark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프로그램을 사용하여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박스의 좌표 설정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Class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를 선택하고 마우스로 박스를 그리면 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자동적으로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라벨링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번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class : mask</a:t>
            </a: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번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class : </a:t>
            </a:r>
            <a:r>
              <a:rPr lang="en-US" altLang="ko-K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no_mask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6F3A0A4-0272-405B-B665-96BD5DA737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223" y="2159907"/>
            <a:ext cx="5406736" cy="3166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053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71500" y="736600"/>
            <a:ext cx="11125200" cy="59182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11569700" y="812800"/>
            <a:ext cx="0" cy="5508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698500" y="1146800"/>
            <a:ext cx="0" cy="14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711200" y="3013700"/>
            <a:ext cx="0" cy="32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689264" y="831272"/>
            <a:ext cx="10080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11200" y="6514442"/>
            <a:ext cx="867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9689264" y="6514442"/>
            <a:ext cx="183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999E77E9-2088-4260-B53C-82CEA7C9D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3566" y="80871"/>
            <a:ext cx="1306134" cy="6176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61316B-226F-461F-B314-F37AF2A7F9E9}"/>
              </a:ext>
            </a:extLst>
          </p:cNvPr>
          <p:cNvSpPr txBox="1"/>
          <p:nvPr/>
        </p:nvSpPr>
        <p:spPr>
          <a:xfrm>
            <a:off x="1810390" y="1368933"/>
            <a:ext cx="266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 </a:t>
            </a:r>
          </a:p>
        </p:txBody>
      </p:sp>
      <p:sp>
        <p:nvSpPr>
          <p:cNvPr id="20" name="원형: 비어 있음 19">
            <a:extLst>
              <a:ext uri="{FF2B5EF4-FFF2-40B4-BE49-F238E27FC236}">
                <a16:creationId xmlns:a16="http://schemas.microsoft.com/office/drawing/2014/main" id="{24691D8F-A34D-4208-B337-BFB0C227FEB9}"/>
              </a:ext>
            </a:extLst>
          </p:cNvPr>
          <p:cNvSpPr/>
          <p:nvPr/>
        </p:nvSpPr>
        <p:spPr>
          <a:xfrm>
            <a:off x="4274825" y="1226669"/>
            <a:ext cx="209550" cy="209550"/>
          </a:xfrm>
          <a:prstGeom prst="donut">
            <a:avLst>
              <a:gd name="adj" fmla="val 1476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EF75DE8-682B-4DB3-B8F5-10BD07C33A06}"/>
              </a:ext>
            </a:extLst>
          </p:cNvPr>
          <p:cNvSpPr/>
          <p:nvPr/>
        </p:nvSpPr>
        <p:spPr>
          <a:xfrm rot="18900000">
            <a:off x="4473518" y="1368981"/>
            <a:ext cx="36000" cy="14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pic>
        <p:nvPicPr>
          <p:cNvPr id="17" name="그림 16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CDC60979-4007-4C69-99B3-AA40CCAB13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" r="12693" b="-2"/>
          <a:stretch/>
        </p:blipFill>
        <p:spPr>
          <a:xfrm>
            <a:off x="1144287" y="1335271"/>
            <a:ext cx="3283591" cy="2211326"/>
          </a:xfrm>
          <a:prstGeom prst="rect">
            <a:avLst/>
          </a:prstGeom>
        </p:spPr>
      </p:pic>
      <p:pic>
        <p:nvPicPr>
          <p:cNvPr id="22" name="그림 21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2449DA9A-2243-4916-BE34-652BDEB612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2891" b="-1"/>
          <a:stretch/>
        </p:blipFill>
        <p:spPr>
          <a:xfrm>
            <a:off x="1144287" y="3799119"/>
            <a:ext cx="3340088" cy="2252718"/>
          </a:xfrm>
          <a:prstGeom prst="rect">
            <a:avLst/>
          </a:prstGeom>
        </p:spPr>
      </p:pic>
      <p:pic>
        <p:nvPicPr>
          <p:cNvPr id="24" name="그림 23" descr="사람, 실내이(가) 표시된 사진&#10;&#10;자동 생성된 설명">
            <a:extLst>
              <a:ext uri="{FF2B5EF4-FFF2-40B4-BE49-F238E27FC236}">
                <a16:creationId xmlns:a16="http://schemas.microsoft.com/office/drawing/2014/main" id="{680CF5CF-BAE3-466B-B20E-D5C99F80EE5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281" r="15686" b="1"/>
          <a:stretch/>
        </p:blipFill>
        <p:spPr>
          <a:xfrm>
            <a:off x="5150478" y="1335270"/>
            <a:ext cx="5672372" cy="4691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156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71500" y="736600"/>
            <a:ext cx="11125200" cy="59182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11569700" y="812800"/>
            <a:ext cx="0" cy="5508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698500" y="1146800"/>
            <a:ext cx="0" cy="14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711200" y="3013700"/>
            <a:ext cx="0" cy="324000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689264" y="831272"/>
            <a:ext cx="10080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11200" y="6514442"/>
            <a:ext cx="867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9689264" y="6514442"/>
            <a:ext cx="1836000" cy="0"/>
          </a:xfrm>
          <a:prstGeom prst="line">
            <a:avLst/>
          </a:prstGeom>
          <a:ln w="25400" cap="rnd">
            <a:solidFill>
              <a:schemeClr val="tx1">
                <a:lumMod val="75000"/>
                <a:lumOff val="2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999E77E9-2088-4260-B53C-82CEA7C9D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3566" y="80871"/>
            <a:ext cx="1306134" cy="6176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61316B-226F-461F-B314-F37AF2A7F9E9}"/>
              </a:ext>
            </a:extLst>
          </p:cNvPr>
          <p:cNvSpPr txBox="1"/>
          <p:nvPr/>
        </p:nvSpPr>
        <p:spPr>
          <a:xfrm>
            <a:off x="1810390" y="1368933"/>
            <a:ext cx="266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 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DDA07CF-B483-4C79-B440-AC519116F86F}"/>
              </a:ext>
            </a:extLst>
          </p:cNvPr>
          <p:cNvSpPr/>
          <p:nvPr/>
        </p:nvSpPr>
        <p:spPr>
          <a:xfrm>
            <a:off x="889963" y="1146801"/>
            <a:ext cx="3031522" cy="43439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90500" dist="101600" dir="2700000" sx="98000" sy="98000" algn="tl" rotWithShape="0">
              <a:srgbClr val="9AA6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latinLnBrk="0">
              <a:defRPr/>
            </a:pPr>
            <a:r>
              <a:rPr lang="ko-KR" altLang="en-US" sz="2000" b="1" i="1" kern="0" dirty="0">
                <a:solidFill>
                  <a:srgbClr val="9AA6C0"/>
                </a:solidFill>
              </a:rPr>
              <a:t>분석 모델</a:t>
            </a:r>
            <a:endParaRPr lang="en-US" altLang="ko-KR" sz="2000" b="1" i="1" kern="0" dirty="0">
              <a:solidFill>
                <a:srgbClr val="9AA6C0"/>
              </a:solidFill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9D4E2CEA-B394-4ED8-AB48-7E1F5DB77492}"/>
              </a:ext>
            </a:extLst>
          </p:cNvPr>
          <p:cNvSpPr/>
          <p:nvPr/>
        </p:nvSpPr>
        <p:spPr>
          <a:xfrm>
            <a:off x="4112947" y="1070230"/>
            <a:ext cx="568234" cy="568171"/>
          </a:xfrm>
          <a:prstGeom prst="roundRect">
            <a:avLst>
              <a:gd name="adj" fmla="val 50000"/>
            </a:avLst>
          </a:prstGeom>
          <a:solidFill>
            <a:srgbClr val="9AA6C0"/>
          </a:solidFill>
          <a:ln>
            <a:noFill/>
          </a:ln>
          <a:effectLst>
            <a:outerShdw blurRad="190500" dist="50800" dir="2700000" sx="98000" sy="98000" algn="tl" rotWithShape="0">
              <a:srgbClr val="9AA6C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원형: 비어 있음 19">
            <a:extLst>
              <a:ext uri="{FF2B5EF4-FFF2-40B4-BE49-F238E27FC236}">
                <a16:creationId xmlns:a16="http://schemas.microsoft.com/office/drawing/2014/main" id="{24691D8F-A34D-4208-B337-BFB0C227FEB9}"/>
              </a:ext>
            </a:extLst>
          </p:cNvPr>
          <p:cNvSpPr/>
          <p:nvPr/>
        </p:nvSpPr>
        <p:spPr>
          <a:xfrm>
            <a:off x="4274825" y="1226669"/>
            <a:ext cx="209550" cy="209550"/>
          </a:xfrm>
          <a:prstGeom prst="donut">
            <a:avLst>
              <a:gd name="adj" fmla="val 1476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EF75DE8-682B-4DB3-B8F5-10BD07C33A06}"/>
              </a:ext>
            </a:extLst>
          </p:cNvPr>
          <p:cNvSpPr/>
          <p:nvPr/>
        </p:nvSpPr>
        <p:spPr>
          <a:xfrm rot="18900000">
            <a:off x="4473518" y="1368981"/>
            <a:ext cx="36000" cy="144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745EB37-3492-49D8-AF13-FDF51419DD7B}"/>
              </a:ext>
            </a:extLst>
          </p:cNvPr>
          <p:cNvSpPr txBox="1"/>
          <p:nvPr/>
        </p:nvSpPr>
        <p:spPr>
          <a:xfrm>
            <a:off x="6395151" y="2166806"/>
            <a:ext cx="522534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Yolo(You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Only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Look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Once)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는 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real-time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으로 객체를 탐지하는 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CNN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모델이며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80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여개의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class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에 대해서 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학습이 되어있습니다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다음과 같이 학습된 객체에 대해서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바운딩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박스로 표시하게 됩니다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여기서 미리 학습된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YOLO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의 가중치를 가지고 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Mask / </a:t>
            </a:r>
            <a:r>
              <a:rPr lang="en-US" altLang="ko-K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No_mask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두 개의 클래스에 대해</a:t>
            </a:r>
          </a:p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추가적으로 학습을 진행하였습니다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8E9A362-1DE2-4F8D-A6FB-F31BC48EB5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737" y="2044961"/>
            <a:ext cx="5249008" cy="384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96372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3637</TotalTime>
  <Words>519</Words>
  <Application>Microsoft Office PowerPoint</Application>
  <PresentationFormat>와이드스크린</PresentationFormat>
  <Paragraphs>116</Paragraphs>
  <Slides>14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맑은 고딕</vt:lpstr>
      <vt:lpstr>야놀자 야체 B</vt:lpstr>
      <vt:lpstr>Arial</vt:lpstr>
      <vt:lpstr>Wingdings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김윤호</cp:lastModifiedBy>
  <cp:revision>661</cp:revision>
  <dcterms:created xsi:type="dcterms:W3CDTF">2019-06-05T05:22:16Z</dcterms:created>
  <dcterms:modified xsi:type="dcterms:W3CDTF">2020-12-20T07:58:35Z</dcterms:modified>
</cp:coreProperties>
</file>

<file path=docProps/thumbnail.jpeg>
</file>